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58" r:id="rId7"/>
    <p:sldId id="286" r:id="rId8"/>
    <p:sldId id="264" r:id="rId9"/>
    <p:sldId id="259" r:id="rId10"/>
    <p:sldId id="328" r:id="rId11"/>
    <p:sldId id="269" r:id="rId12"/>
    <p:sldId id="306" r:id="rId13"/>
    <p:sldId id="307" r:id="rId14"/>
    <p:sldId id="267" r:id="rId15"/>
    <p:sldId id="327" r:id="rId16"/>
    <p:sldId id="274" r:id="rId17"/>
    <p:sldId id="325" r:id="rId18"/>
    <p:sldId id="326" r:id="rId19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68882"/>
    <a:srgbClr val="4BA77B"/>
    <a:srgbClr val="4EA491"/>
    <a:srgbClr val="E9C58D"/>
    <a:srgbClr val="F8DDB0"/>
    <a:srgbClr val="13535C"/>
    <a:srgbClr val="76BD63"/>
    <a:srgbClr val="98B2A9"/>
    <a:srgbClr val="BEC7AF"/>
    <a:srgbClr val="ABB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1" y="8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1F93-3703-4B63-ABEE-3A303EDA6E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20A5-D502-4FC6-951F-38F5ADEA3E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878" y="132962"/>
            <a:ext cx="2071371" cy="248427"/>
          </a:xfrm>
        </p:spPr>
        <p:txBody>
          <a:bodyPr anchor="b">
            <a:normAutofit/>
          </a:bodyPr>
          <a:lstStyle>
            <a:lvl1pPr>
              <a:defRPr sz="105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03879" y="419877"/>
            <a:ext cx="2071371" cy="174950"/>
          </a:xfrm>
        </p:spPr>
        <p:txBody>
          <a:bodyPr>
            <a:normAutofit/>
          </a:bodyPr>
          <a:lstStyle>
            <a:lvl1pPr marL="0" indent="0">
              <a:buNone/>
              <a:defRPr sz="7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文本框 19"/>
          <p:cNvSpPr txBox="1"/>
          <p:nvPr userDrawn="1"/>
        </p:nvSpPr>
        <p:spPr>
          <a:xfrm>
            <a:off x="97643" y="124357"/>
            <a:ext cx="441325" cy="468630"/>
          </a:xfrm>
          <a:prstGeom prst="rect">
            <a:avLst/>
          </a:prstGeom>
          <a:noFill/>
        </p:spPr>
        <p:txBody>
          <a:bodyPr wrap="none" lIns="54438" tIns="27219" rIns="54438" bIns="27219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  <a:endParaRPr lang="en-US" altLang="zh-CN" sz="13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/>
          <p:cNvSpPr/>
          <p:nvPr userDrawn="1"/>
        </p:nvSpPr>
        <p:spPr>
          <a:xfrm>
            <a:off x="229766" y="706794"/>
            <a:ext cx="8684468" cy="416378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5" b="54437"/>
          <a:stretch>
            <a:fillRect/>
          </a:stretch>
        </p:blipFill>
        <p:spPr>
          <a:xfrm>
            <a:off x="0" y="2710886"/>
            <a:ext cx="9144000" cy="24384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049517"/>
            <a:ext cx="9144000" cy="272218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5" b="54437"/>
          <a:stretch>
            <a:fillRect/>
          </a:stretch>
        </p:blipFill>
        <p:spPr>
          <a:xfrm>
            <a:off x="0" y="2710886"/>
            <a:ext cx="9144000" cy="24384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049517"/>
            <a:ext cx="9144000" cy="272218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 userDrawn="1"/>
        </p:nvSpPr>
        <p:spPr>
          <a:xfrm rot="2031064">
            <a:off x="1907970" y="-1196845"/>
            <a:ext cx="2706230" cy="5228092"/>
          </a:xfrm>
          <a:custGeom>
            <a:avLst/>
            <a:gdLst>
              <a:gd name="connsiteX0" fmla="*/ 2147319 w 2706230"/>
              <a:gd name="connsiteY0" fmla="*/ 374880 h 5228092"/>
              <a:gd name="connsiteX1" fmla="*/ 2706230 w 2706230"/>
              <a:gd name="connsiteY1" fmla="*/ 0 h 5228092"/>
              <a:gd name="connsiteX2" fmla="*/ 2704983 w 2706230"/>
              <a:gd name="connsiteY2" fmla="*/ 780536 h 5228092"/>
              <a:gd name="connsiteX3" fmla="*/ 2425383 w 2706230"/>
              <a:gd name="connsiteY3" fmla="*/ 1059246 h 5228092"/>
              <a:gd name="connsiteX4" fmla="*/ 2425384 w 2706230"/>
              <a:gd name="connsiteY4" fmla="*/ 1059245 h 5228092"/>
              <a:gd name="connsiteX5" fmla="*/ 2146673 w 2706230"/>
              <a:gd name="connsiteY5" fmla="*/ 779644 h 5228092"/>
              <a:gd name="connsiteX6" fmla="*/ 1723939 w 2706230"/>
              <a:gd name="connsiteY6" fmla="*/ 658855 h 5228092"/>
              <a:gd name="connsiteX7" fmla="*/ 1725541 w 2706230"/>
              <a:gd name="connsiteY7" fmla="*/ 661806 h 5228092"/>
              <a:gd name="connsiteX8" fmla="*/ 1725541 w 2706230"/>
              <a:gd name="connsiteY8" fmla="*/ 657781 h 5228092"/>
              <a:gd name="connsiteX9" fmla="*/ 2143728 w 2706230"/>
              <a:gd name="connsiteY9" fmla="*/ 377289 h 5228092"/>
              <a:gd name="connsiteX10" fmla="*/ 2143729 w 2706230"/>
              <a:gd name="connsiteY10" fmla="*/ 1323284 h 5228092"/>
              <a:gd name="connsiteX11" fmla="*/ 2088040 w 2706230"/>
              <a:gd name="connsiteY11" fmla="*/ 1356692 h 5228092"/>
              <a:gd name="connsiteX12" fmla="*/ 1778119 w 2706230"/>
              <a:gd name="connsiteY12" fmla="*/ 1613149 h 5228092"/>
              <a:gd name="connsiteX13" fmla="*/ 1774750 w 2706230"/>
              <a:gd name="connsiteY13" fmla="*/ 1616927 h 5228092"/>
              <a:gd name="connsiteX14" fmla="*/ 1749834 w 2706230"/>
              <a:gd name="connsiteY14" fmla="*/ 1644863 h 5228092"/>
              <a:gd name="connsiteX15" fmla="*/ 1725541 w 2706230"/>
              <a:gd name="connsiteY15" fmla="*/ 1672102 h 5228092"/>
              <a:gd name="connsiteX16" fmla="*/ 1725542 w 2706230"/>
              <a:gd name="connsiteY16" fmla="*/ 1672101 h 5228092"/>
              <a:gd name="connsiteX17" fmla="*/ 1647318 w 2706230"/>
              <a:gd name="connsiteY17" fmla="*/ 1759808 h 5228092"/>
              <a:gd name="connsiteX18" fmla="*/ 1544974 w 2706230"/>
              <a:gd name="connsiteY18" fmla="*/ 4112264 h 5228092"/>
              <a:gd name="connsiteX19" fmla="*/ 1666597 w 2706230"/>
              <a:gd name="connsiteY19" fmla="*/ 4275186 h 5228092"/>
              <a:gd name="connsiteX20" fmla="*/ 1774750 w 2706230"/>
              <a:gd name="connsiteY20" fmla="*/ 4393097 h 5228092"/>
              <a:gd name="connsiteX21" fmla="*/ 1774750 w 2706230"/>
              <a:gd name="connsiteY21" fmla="*/ 4903242 h 5228092"/>
              <a:gd name="connsiteX22" fmla="*/ 1449900 w 2706230"/>
              <a:gd name="connsiteY22" fmla="*/ 5228092 h 5228092"/>
              <a:gd name="connsiteX23" fmla="*/ 1125050 w 2706230"/>
              <a:gd name="connsiteY23" fmla="*/ 4903242 h 5228092"/>
              <a:gd name="connsiteX24" fmla="*/ 1125050 w 2706230"/>
              <a:gd name="connsiteY24" fmla="*/ 1060550 h 5228092"/>
              <a:gd name="connsiteX25" fmla="*/ 0 w 2706230"/>
              <a:gd name="connsiteY25" fmla="*/ 1815158 h 5228092"/>
              <a:gd name="connsiteX26" fmla="*/ 2917 w 2706230"/>
              <a:gd name="connsiteY26" fmla="*/ 1813202 h 5228092"/>
              <a:gd name="connsiteX27" fmla="*/ 713139 w 2706230"/>
              <a:gd name="connsiteY27" fmla="*/ 1336832 h 5228092"/>
              <a:gd name="connsiteX28" fmla="*/ 1102409 w 2706230"/>
              <a:gd name="connsiteY28" fmla="*/ 1075736 h 5228092"/>
              <a:gd name="connsiteX29" fmla="*/ 1110286 w 2706230"/>
              <a:gd name="connsiteY29" fmla="*/ 3513771 h 5228092"/>
              <a:gd name="connsiteX30" fmla="*/ 915861 w 2706230"/>
              <a:gd name="connsiteY30" fmla="*/ 3709456 h 5228092"/>
              <a:gd name="connsiteX31" fmla="*/ 720176 w 2706230"/>
              <a:gd name="connsiteY31" fmla="*/ 3515031 h 5228092"/>
              <a:gd name="connsiteX32" fmla="*/ 717910 w 2706230"/>
              <a:gd name="connsiteY32" fmla="*/ 2813764 h 5228092"/>
              <a:gd name="connsiteX33" fmla="*/ 717910 w 2706230"/>
              <a:gd name="connsiteY33" fmla="*/ 4194036 h 5228092"/>
              <a:gd name="connsiteX34" fmla="*/ 358955 w 2706230"/>
              <a:gd name="connsiteY34" fmla="*/ 4552991 h 5228092"/>
              <a:gd name="connsiteX35" fmla="*/ 0 w 2706230"/>
              <a:gd name="connsiteY35" fmla="*/ 4194036 h 522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706230" h="5228092">
                <a:moveTo>
                  <a:pt x="2147319" y="374880"/>
                </a:moveTo>
                <a:lnTo>
                  <a:pt x="2706230" y="0"/>
                </a:lnTo>
                <a:lnTo>
                  <a:pt x="2704983" y="780536"/>
                </a:lnTo>
                <a:cubicBezTo>
                  <a:pt x="2704738" y="934710"/>
                  <a:pt x="2579556" y="1059492"/>
                  <a:pt x="2425383" y="1059246"/>
                </a:cubicBezTo>
                <a:lnTo>
                  <a:pt x="2425384" y="1059245"/>
                </a:lnTo>
                <a:cubicBezTo>
                  <a:pt x="2271210" y="1058999"/>
                  <a:pt x="2146427" y="933818"/>
                  <a:pt x="2146673" y="779644"/>
                </a:cubicBezTo>
                <a:close/>
                <a:moveTo>
                  <a:pt x="1723939" y="658855"/>
                </a:moveTo>
                <a:lnTo>
                  <a:pt x="1725541" y="661806"/>
                </a:lnTo>
                <a:lnTo>
                  <a:pt x="1725541" y="657781"/>
                </a:lnTo>
                <a:lnTo>
                  <a:pt x="2143728" y="377289"/>
                </a:lnTo>
                <a:lnTo>
                  <a:pt x="2143729" y="1323284"/>
                </a:lnTo>
                <a:lnTo>
                  <a:pt x="2088040" y="1356692"/>
                </a:lnTo>
                <a:cubicBezTo>
                  <a:pt x="1974178" y="1433063"/>
                  <a:pt x="1870750" y="1519165"/>
                  <a:pt x="1778119" y="1613149"/>
                </a:cubicBezTo>
                <a:lnTo>
                  <a:pt x="1774750" y="1616927"/>
                </a:lnTo>
                <a:lnTo>
                  <a:pt x="1749834" y="1644863"/>
                </a:lnTo>
                <a:lnTo>
                  <a:pt x="1725541" y="1672102"/>
                </a:lnTo>
                <a:lnTo>
                  <a:pt x="1725542" y="1672101"/>
                </a:lnTo>
                <a:lnTo>
                  <a:pt x="1647318" y="1759808"/>
                </a:lnTo>
                <a:cubicBezTo>
                  <a:pt x="1115996" y="2418952"/>
                  <a:pt x="1048563" y="3372163"/>
                  <a:pt x="1544974" y="4112264"/>
                </a:cubicBezTo>
                <a:cubicBezTo>
                  <a:pt x="1583159" y="4169195"/>
                  <a:pt x="1623777" y="4223518"/>
                  <a:pt x="1666597" y="4275186"/>
                </a:cubicBezTo>
                <a:lnTo>
                  <a:pt x="1774750" y="4393097"/>
                </a:lnTo>
                <a:lnTo>
                  <a:pt x="1774750" y="4903242"/>
                </a:lnTo>
                <a:cubicBezTo>
                  <a:pt x="1774750" y="5082652"/>
                  <a:pt x="1629310" y="5228092"/>
                  <a:pt x="1449900" y="5228092"/>
                </a:cubicBezTo>
                <a:cubicBezTo>
                  <a:pt x="1270490" y="5228092"/>
                  <a:pt x="1125050" y="5082652"/>
                  <a:pt x="1125050" y="4903242"/>
                </a:cubicBezTo>
                <a:lnTo>
                  <a:pt x="1125050" y="1060550"/>
                </a:lnTo>
                <a:close/>
                <a:moveTo>
                  <a:pt x="0" y="1815158"/>
                </a:moveTo>
                <a:lnTo>
                  <a:pt x="2917" y="1813202"/>
                </a:lnTo>
                <a:lnTo>
                  <a:pt x="713139" y="1336832"/>
                </a:lnTo>
                <a:lnTo>
                  <a:pt x="1102409" y="1075736"/>
                </a:lnTo>
                <a:lnTo>
                  <a:pt x="1110286" y="3513771"/>
                </a:lnTo>
                <a:cubicBezTo>
                  <a:pt x="1110634" y="3621496"/>
                  <a:pt x="1023586" y="3709108"/>
                  <a:pt x="915861" y="3709456"/>
                </a:cubicBezTo>
                <a:cubicBezTo>
                  <a:pt x="808135" y="3709804"/>
                  <a:pt x="720524" y="3622757"/>
                  <a:pt x="720176" y="3515031"/>
                </a:cubicBezTo>
                <a:lnTo>
                  <a:pt x="717910" y="2813764"/>
                </a:lnTo>
                <a:lnTo>
                  <a:pt x="717910" y="4194036"/>
                </a:lnTo>
                <a:cubicBezTo>
                  <a:pt x="717910" y="4392281"/>
                  <a:pt x="557200" y="4552991"/>
                  <a:pt x="358955" y="4552991"/>
                </a:cubicBezTo>
                <a:cubicBezTo>
                  <a:pt x="160710" y="4552991"/>
                  <a:pt x="0" y="4392281"/>
                  <a:pt x="0" y="4194036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585860" y="782364"/>
            <a:ext cx="3971925" cy="397192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19050">
            <a:gradFill flip="none" rotWithShape="1">
              <a:gsLst>
                <a:gs pos="66000">
                  <a:srgbClr val="4BA77B"/>
                </a:gs>
                <a:gs pos="100000">
                  <a:srgbClr val="4BA77B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rot="2527792">
            <a:off x="474723" y="-150626"/>
            <a:ext cx="241738" cy="538332"/>
          </a:xfrm>
          <a:custGeom>
            <a:avLst/>
            <a:gdLst>
              <a:gd name="connsiteX0" fmla="*/ 0 w 241738"/>
              <a:gd name="connsiteY0" fmla="*/ 218656 h 538332"/>
              <a:gd name="connsiteX1" fmla="*/ 241738 w 241738"/>
              <a:gd name="connsiteY1" fmla="*/ 0 h 538332"/>
              <a:gd name="connsiteX2" fmla="*/ 241738 w 241738"/>
              <a:gd name="connsiteY2" fmla="*/ 417463 h 538332"/>
              <a:gd name="connsiteX3" fmla="*/ 120869 w 241738"/>
              <a:gd name="connsiteY3" fmla="*/ 538332 h 538332"/>
              <a:gd name="connsiteX4" fmla="*/ 0 w 241738"/>
              <a:gd name="connsiteY4" fmla="*/ 417463 h 53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38" h="538332">
                <a:moveTo>
                  <a:pt x="0" y="218656"/>
                </a:moveTo>
                <a:lnTo>
                  <a:pt x="241738" y="0"/>
                </a:lnTo>
                <a:lnTo>
                  <a:pt x="241738" y="417463"/>
                </a:lnTo>
                <a:cubicBezTo>
                  <a:pt x="241738" y="484217"/>
                  <a:pt x="187623" y="538332"/>
                  <a:pt x="120869" y="538332"/>
                </a:cubicBezTo>
                <a:cubicBezTo>
                  <a:pt x="54115" y="538332"/>
                  <a:pt x="0" y="484217"/>
                  <a:pt x="0" y="417463"/>
                </a:cubicBezTo>
                <a:close/>
              </a:path>
            </a:pathLst>
          </a:custGeom>
          <a:solidFill>
            <a:srgbClr val="368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rot="2527792">
            <a:off x="173051" y="-169280"/>
            <a:ext cx="241738" cy="682733"/>
          </a:xfrm>
          <a:custGeom>
            <a:avLst/>
            <a:gdLst>
              <a:gd name="connsiteX0" fmla="*/ 0 w 241738"/>
              <a:gd name="connsiteY0" fmla="*/ 218656 h 682733"/>
              <a:gd name="connsiteX1" fmla="*/ 241738 w 241738"/>
              <a:gd name="connsiteY1" fmla="*/ 0 h 682733"/>
              <a:gd name="connsiteX2" fmla="*/ 241738 w 241738"/>
              <a:gd name="connsiteY2" fmla="*/ 561864 h 682733"/>
              <a:gd name="connsiteX3" fmla="*/ 120869 w 241738"/>
              <a:gd name="connsiteY3" fmla="*/ 682733 h 682733"/>
              <a:gd name="connsiteX4" fmla="*/ 0 w 241738"/>
              <a:gd name="connsiteY4" fmla="*/ 561864 h 68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38" h="682733">
                <a:moveTo>
                  <a:pt x="0" y="218656"/>
                </a:moveTo>
                <a:lnTo>
                  <a:pt x="241738" y="0"/>
                </a:lnTo>
                <a:lnTo>
                  <a:pt x="241738" y="561864"/>
                </a:lnTo>
                <a:cubicBezTo>
                  <a:pt x="241738" y="628618"/>
                  <a:pt x="187623" y="682733"/>
                  <a:pt x="120869" y="682733"/>
                </a:cubicBezTo>
                <a:cubicBezTo>
                  <a:pt x="54115" y="682733"/>
                  <a:pt x="0" y="628618"/>
                  <a:pt x="0" y="561864"/>
                </a:cubicBezTo>
                <a:close/>
              </a:path>
            </a:pathLst>
          </a:cu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3051766">
            <a:off x="8767305" y="4536001"/>
            <a:ext cx="238125" cy="858089"/>
          </a:xfrm>
          <a:custGeom>
            <a:avLst/>
            <a:gdLst>
              <a:gd name="connsiteX0" fmla="*/ 0 w 238125"/>
              <a:gd name="connsiteY0" fmla="*/ 0 h 858089"/>
              <a:gd name="connsiteX1" fmla="*/ 238125 w 238125"/>
              <a:gd name="connsiteY1" fmla="*/ 193776 h 858089"/>
              <a:gd name="connsiteX2" fmla="*/ 238125 w 238125"/>
              <a:gd name="connsiteY2" fmla="*/ 565466 h 858089"/>
              <a:gd name="connsiteX3" fmla="*/ 0 w 238125"/>
              <a:gd name="connsiteY3" fmla="*/ 858089 h 85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" h="858089">
                <a:moveTo>
                  <a:pt x="0" y="0"/>
                </a:moveTo>
                <a:lnTo>
                  <a:pt x="238125" y="193776"/>
                </a:lnTo>
                <a:lnTo>
                  <a:pt x="238125" y="565466"/>
                </a:lnTo>
                <a:lnTo>
                  <a:pt x="0" y="858089"/>
                </a:lnTo>
                <a:close/>
              </a:path>
            </a:pathLst>
          </a:custGeom>
          <a:gradFill>
            <a:gsLst>
              <a:gs pos="0">
                <a:srgbClr val="368882"/>
              </a:gs>
              <a:gs pos="100000">
                <a:srgbClr val="4BA7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5A48E-AAAF-4290-A68D-8EFCB74DF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AB6F6-BA19-4835-9E9F-7D6A6AC35A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pull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7" b="7215"/>
          <a:stretch>
            <a:fillRect/>
          </a:stretch>
        </p:blipFill>
        <p:spPr>
          <a:xfrm>
            <a:off x="0" y="-1"/>
            <a:ext cx="9144000" cy="5139559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>
            <a:off x="554199" y="3003950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55370" y="3710459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141" y="7474"/>
            <a:ext cx="9144000" cy="5160341"/>
          </a:xfrm>
          <a:custGeom>
            <a:avLst/>
            <a:gdLst>
              <a:gd name="connsiteX0" fmla="*/ 4572001 w 9144000"/>
              <a:gd name="connsiteY0" fmla="*/ 419249 h 5160341"/>
              <a:gd name="connsiteX1" fmla="*/ 2411079 w 9144000"/>
              <a:gd name="connsiteY1" fmla="*/ 2580171 h 5160341"/>
              <a:gd name="connsiteX2" fmla="*/ 4572001 w 9144000"/>
              <a:gd name="connsiteY2" fmla="*/ 4741093 h 5160341"/>
              <a:gd name="connsiteX3" fmla="*/ 6732923 w 9144000"/>
              <a:gd name="connsiteY3" fmla="*/ 2580171 h 5160341"/>
              <a:gd name="connsiteX4" fmla="*/ 4572001 w 9144000"/>
              <a:gd name="connsiteY4" fmla="*/ 419249 h 5160341"/>
              <a:gd name="connsiteX5" fmla="*/ 0 w 9144000"/>
              <a:gd name="connsiteY5" fmla="*/ 0 h 5160341"/>
              <a:gd name="connsiteX6" fmla="*/ 9144000 w 9144000"/>
              <a:gd name="connsiteY6" fmla="*/ 0 h 5160341"/>
              <a:gd name="connsiteX7" fmla="*/ 9144000 w 9144000"/>
              <a:gd name="connsiteY7" fmla="*/ 5160341 h 5160341"/>
              <a:gd name="connsiteX8" fmla="*/ 0 w 9144000"/>
              <a:gd name="connsiteY8" fmla="*/ 5160341 h 516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60341">
                <a:moveTo>
                  <a:pt x="4572001" y="419249"/>
                </a:moveTo>
                <a:cubicBezTo>
                  <a:pt x="3378557" y="419249"/>
                  <a:pt x="2411079" y="1386727"/>
                  <a:pt x="2411079" y="2580171"/>
                </a:cubicBezTo>
                <a:cubicBezTo>
                  <a:pt x="2411079" y="3773615"/>
                  <a:pt x="3378557" y="4741093"/>
                  <a:pt x="4572001" y="4741093"/>
                </a:cubicBezTo>
                <a:cubicBezTo>
                  <a:pt x="5765445" y="4741093"/>
                  <a:pt x="6732923" y="3773615"/>
                  <a:pt x="6732923" y="2580171"/>
                </a:cubicBezTo>
                <a:cubicBezTo>
                  <a:pt x="6732923" y="1386727"/>
                  <a:pt x="5765445" y="419249"/>
                  <a:pt x="4572001" y="4192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60341"/>
                </a:lnTo>
                <a:lnTo>
                  <a:pt x="0" y="516034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044434" y="4776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5370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411220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86512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809100" y="482529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84826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879657" y="471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96758" y="4444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2410105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745891" y="5026366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263166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281508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9221" y="4429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433947" y="4736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60553" y="4689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878029" y="4648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28980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2041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00383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4521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094472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893153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039704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406945" y="392579"/>
            <a:ext cx="4321843" cy="4321843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/>
          <p:cNvSpPr/>
          <p:nvPr/>
        </p:nvSpPr>
        <p:spPr>
          <a:xfrm>
            <a:off x="2414811" y="426421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弧形 143"/>
          <p:cNvSpPr/>
          <p:nvPr/>
        </p:nvSpPr>
        <p:spPr>
          <a:xfrm rot="16200000">
            <a:off x="2412768" y="42137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 rot="5400000">
            <a:off x="2413993" y="425603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弧形 145"/>
          <p:cNvSpPr/>
          <p:nvPr/>
        </p:nvSpPr>
        <p:spPr>
          <a:xfrm rot="10800000">
            <a:off x="2415340" y="41573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4495866" y="36990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4495866" y="37550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4495866" y="466426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4495866" y="466686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8851291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2940685" y="1442720"/>
            <a:ext cx="3356610" cy="1127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tabLst>
                <a:tab pos="2238375" algn="l"/>
              </a:tabLst>
            </a:pP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站历史弹幕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词频统计及情感分析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258976" y="3355286"/>
            <a:ext cx="507513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15414" y="3355286"/>
            <a:ext cx="5075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75939" y="3206038"/>
            <a:ext cx="13830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大数据导论汇报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3114" y="3538143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endParaRPr lang="zh-CN" altLang="en-US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0584" y="3863263"/>
            <a:ext cx="32689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徐小龙、杨奎、张一锋、付文韬、杨采杭</a:t>
            </a:r>
            <a:endParaRPr lang="zh-CN" altLang="en-US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96296E-6 L 8.33333E-7 0.00031 C 0.00503 0.00031 0.01042 0.00031 0.01562 0.00092 C 0.01667 0.00092 0.01736 0.00154 0.0184 0.00185 C 0.02396 0.00216 0.02969 0.00247 0.03542 0.00277 C 0.03611 0.00308 0.0368 0.00339 0.0375 0.0037 C 0.03802 0.00401 0.03871 0.00432 0.03924 0.00463 C 0.04167 0.00555 0.04514 0.00586 0.0474 0.00648 C 0.05243 0.00926 0.04462 0.00494 0.05174 0.00833 C 0.05295 0.00895 0.05399 0.00926 0.05503 0.01018 C 0.05555 0.0108 0.05608 0.01173 0.0566 0.01203 C 0.05781 0.01296 0.0599 0.01389 0.0599 0.01419 C 0.06042 0.0145 0.06094 0.01543 0.06163 0.01605 C 0.06215 0.01636 0.06302 0.01636 0.06389 0.01697 C 0.06493 0.01728 0.06597 0.01821 0.06701 0.01882 C 0.06771 0.01913 0.0684 0.01944 0.0691 0.01975 C 0.07049 0.02037 0.07153 0.02098 0.07257 0.0216 C 0.07309 0.02191 0.07361 0.02222 0.07413 0.02253 C 0.07552 0.02315 0.07726 0.02345 0.07865 0.02438 C 0.07917 0.02469 0.07969 0.025 0.08021 0.02531 C 0.08594 0.02808 0.07795 0.02376 0.08559 0.02808 C 0.08611 0.02839 0.0868 0.0287 0.08733 0.02901 C 0.09201 0.03456 0.08611 0.02808 0.09062 0.0321 C 0.09583 0.03642 0.08698 0.03086 0.09531 0.0358 L 0.09878 0.03765 C 0.0993 0.03796 0.09983 0.03796 0.10035 0.03858 L 0.10694 0.04629 C 0.10746 0.04691 0.10781 0.04784 0.10868 0.04815 C 0.11094 0.04938 0.10972 0.04876 0.11233 0.05 L 0.11736 0.05555 C 0.11788 0.05617 0.1184 0.0571 0.11892 0.0574 C 0.11944 0.05771 0.11996 0.05802 0.12049 0.05833 C 0.12135 0.05895 0.1217 0.05987 0.1224 0.06049 C 0.12274 0.0608 0.12344 0.0608 0.12396 0.06142 C 0.125 0.06234 0.12708 0.06512 0.12708 0.06543 C 0.12986 0.07222 0.12639 0.06358 0.12986 0.07068 C 0.13212 0.07561 0.12969 0.07191 0.13264 0.07561 C 0.13299 0.07654 0.13316 0.07747 0.13385 0.07839 C 0.13542 0.08179 0.13646 0.0824 0.13854 0.08487 L 0.14045 0.08673 C 0.14097 0.08734 0.14132 0.08827 0.14201 0.08858 L 0.14358 0.08981 C 0.14549 0.09475 0.14358 0.09074 0.14618 0.09352 C 0.14757 0.09444 0.14861 0.09598 0.14965 0.09722 C 0.15017 0.09784 0.15052 0.09876 0.15121 0.09907 L 0.15295 0.1 L 0.15608 0.10586 C 0.1566 0.10679 0.15729 0.1074 0.15781 0.10864 C 0.16042 0.11512 0.15885 0.11296 0.16163 0.11605 C 0.16424 0.12315 0.16094 0.1145 0.16424 0.12191 C 0.16476 0.12284 0.16493 0.12376 0.16528 0.12469 C 0.16684 0.12747 0.16719 0.12747 0.16875 0.12932 C 0.17153 0.13703 0.16788 0.12777 0.17135 0.13395 C 0.17517 0.14043 0.16979 0.13364 0.17413 0.13889 C 0.17448 0.13981 0.17448 0.14074 0.17483 0.14166 C 0.17552 0.14382 0.17674 0.14506 0.17795 0.14629 C 0.17882 0.14815 0.17934 0.15031 0.18021 0.15216 C 0.18229 0.15555 0.18142 0.1537 0.18281 0.15771 C 0.18351 0.1608 0.18403 0.1645 0.18576 0.16636 L 0.18733 0.16821 C 0.18819 0.17315 0.18715 0.16913 0.18941 0.17376 C 0.1934 0.18179 0.1875 0.17129 0.19236 0.17963 C 0.19358 0.18611 0.19236 0.18395 0.19496 0.18703 L 0.19705 0.19259 C 0.19757 0.19352 0.19809 0.19444 0.19826 0.19568 C 0.19844 0.1966 0.19861 0.19753 0.19878 0.19845 C 0.19965 0.20092 0.20035 0.20185 0.20176 0.20401 C 0.20208 0.20679 0.20191 0.2074 0.20312 0.20987 C 0.20382 0.2108 0.20434 0.21142 0.20486 0.21265 C 0.20573 0.2145 0.2066 0.21605 0.20694 0.21821 C 0.20764 0.22222 0.20729 0.22037 0.20851 0.22407 C 0.20868 0.225 0.20885 0.22592 0.20903 0.22685 C 0.20955 0.22777 0.21059 0.22839 0.21094 0.22963 C 0.21128 0.2321 0.21128 0.23456 0.21146 0.23703 C 0.21163 0.2395 0.21163 0.24166 0.21198 0.24382 C 0.21215 0.24568 0.21215 0.24815 0.21302 0.24938 L 0.21458 0.25216 C 0.21649 0.26173 0.21371 0.24691 0.21562 0.25895 C 0.21597 0.2608 0.21615 0.26296 0.21684 0.2645 L 0.2191 0.27037 C 0.21944 0.27129 0.21996 0.27191 0.22014 0.27315 C 0.22135 0.27994 0.21979 0.27129 0.22118 0.27963 C 0.22135 0.28055 0.22135 0.28179 0.2217 0.2824 C 0.2224 0.28456 0.22361 0.28611 0.22396 0.28827 L 0.22552 0.2966 C 0.22569 0.29753 0.22604 0.29845 0.22604 0.29969 C 0.22621 0.30092 0.22656 0.30216 0.22656 0.30339 C 0.22691 0.30494 0.22691 0.30648 0.22726 0.30802 C 0.22726 0.30895 0.2276 0.30987 0.22778 0.3108 C 0.22795 0.3145 0.22795 0.3179 0.2283 0.32129 C 0.2283 0.32222 0.22865 0.32315 0.22882 0.32407 C 0.22899 0.32561 0.22899 0.32747 0.22951 0.32901 C 0.22986 0.33086 0.23055 0.33456 0.23055 0.33487 C 0.23073 0.33796 0.23073 0.34166 0.23108 0.34506 C 0.23125 0.34691 0.23212 0.35061 0.23212 0.35092 C 0.23229 0.35494 0.23246 0.35956 0.23264 0.36389 C 0.23281 0.36481 0.23316 0.36574 0.23316 0.36666 C 0.23351 0.36852 0.23351 0.37037 0.23368 0.37222 C 0.23385 0.375 0.23403 0.37747 0.2342 0.37994 C 0.23455 0.38179 0.23559 0.38549 0.23559 0.3858 C 0.23472 0.41234 0.23472 0.40185 0.23472 0.41666 L 0.23472 0.4179 " pathEditMode="relative" rAng="0" ptsTypes="AAAAAAAAAAAAAAAAAAAAAAAAAAAAAAAAAAAAAAAAAAAAAAAAAAAAAAAAAAAAAAAAAAAAAAAAAAAAAAAAAAAAAAAAAAAAAAAAAAAAAA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08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8.33333E-7 0.0003 C -0.01441 -0.00031 -0.02882 -0.00031 -0.04323 -0.00093 C -0.0441 -0.00093 -0.04479 -0.00216 -0.04549 -0.00278 C -0.04653 -0.0034 -0.0474 -0.00402 -0.04844 -0.00432 C -0.05035 -0.00525 -0.05417 -0.00679 -0.05417 -0.00649 C -0.05451 -0.00741 -0.05504 -0.00834 -0.05556 -0.00865 C -0.05764 -0.00957 -0.0599 -0.00957 -0.06215 -0.01019 C -0.06302 -0.0105 -0.06406 -0.01081 -0.06493 -0.01111 C -0.06563 -0.01173 -0.06615 -0.01235 -0.06684 -0.01266 C -0.06701 -0.01297 -0.07326 -0.01451 -0.07535 -0.01605 C -0.07604 -0.01667 -0.07674 -0.01729 -0.07726 -0.0179 C -0.0776 -0.01821 -0.07778 -0.01914 -0.0783 -0.01945 C -0.08038 -0.0213 -0.08229 -0.02253 -0.08438 -0.02377 C -0.08611 -0.02686 -0.08472 -0.0247 -0.08767 -0.02809 C -0.08872 -0.02902 -0.08958 -0.03056 -0.09063 -0.03149 C -0.09149 -0.0321 -0.09254 -0.03179 -0.0934 -0.0321 C -0.09392 -0.03241 -0.09427 -0.03272 -0.09479 -0.03303 C -0.09549 -0.03395 -0.09601 -0.03488 -0.0967 -0.0355 C -0.09879 -0.03766 -0.10104 -0.0392 -0.1033 -0.04074 C -0.1059 -0.04507 -0.10382 -0.04198 -0.11042 -0.04661 L -0.11042 -0.0463 C -0.11146 -0.04784 -0.11267 -0.04939 -0.11372 -0.05062 C -0.11563 -0.05278 -0.11788 -0.05371 -0.11945 -0.05649 C -0.12101 -0.05957 -0.12205 -0.06173 -0.12413 -0.06328 C -0.12535 -0.0642 -0.12674 -0.06451 -0.12795 -0.06513 C -0.1283 -0.06574 -0.12847 -0.06636 -0.12899 -0.06667 C -0.12934 -0.06729 -0.13004 -0.06698 -0.13038 -0.0676 C -0.13299 -0.0713 -0.12951 -0.06914 -0.13264 -0.07192 C -0.13368 -0.07253 -0.13472 -0.07253 -0.13559 -0.07346 C -0.13646 -0.0747 -0.13767 -0.07531 -0.13837 -0.07686 C -0.13872 -0.07747 -0.13906 -0.07809 -0.13941 -0.0784 C -0.14045 -0.07963 -0.14149 -0.08087 -0.14271 -0.08179 C -0.14323 -0.08241 -0.14358 -0.08303 -0.1441 -0.08365 C -0.14583 -0.08519 -0.14601 -0.08488 -0.1474 -0.08704 C -0.14844 -0.08858 -0.14861 -0.08951 -0.14931 -0.09198 C -0.14948 -0.0929 -0.14948 -0.09383 -0.14983 -0.09445 C -0.15017 -0.09537 -0.1507 -0.09568 -0.15122 -0.0963 C -0.15156 -0.09692 -0.15174 -0.09784 -0.15208 -0.09877 C -0.15243 -0.09939 -0.15278 -0.1 -0.15313 -0.10031 C -0.15451 -0.10247 -0.1559 -0.10463 -0.15729 -0.10649 L -0.16024 -0.10957 C -0.16059 -0.1105 -0.16094 -0.11142 -0.16111 -0.11235 C -0.16181 -0.11451 -0.16233 -0.11729 -0.16354 -0.11883 C -0.16458 -0.12068 -0.16615 -0.12161 -0.16736 -0.12315 C -0.16858 -0.125 -0.16945 -0.12716 -0.17066 -0.12902 C -0.17101 -0.12963 -0.17118 -0.13025 -0.17153 -0.13087 L -0.17292 -0.13241 C -0.17361 -0.13457 -0.17396 -0.13735 -0.17483 -0.1392 C -0.17517 -0.13982 -0.17552 -0.14013 -0.17587 -0.14074 C -0.17743 -0.14445 -0.17604 -0.14321 -0.17917 -0.14692 C -0.17951 -0.14723 -0.18004 -0.14723 -0.18056 -0.14753 C -0.18125 -0.14846 -0.18195 -0.14908 -0.18247 -0.15031 C -0.18281 -0.15093 -0.18542 -0.15803 -0.18576 -0.15957 C -0.18594 -0.16019 -0.18594 -0.16111 -0.18629 -0.16204 C -0.18663 -0.16297 -0.18715 -0.16358 -0.18767 -0.16451 C -0.1882 -0.16544 -0.18854 -0.16667 -0.18906 -0.1679 C -0.18941 -0.16945 -0.18958 -0.1713 -0.1901 -0.17284 C -0.19236 -0.18087 -0.18941 -0.17099 -0.19236 -0.18056 C -0.19271 -0.18149 -0.19288 -0.18303 -0.1934 -0.18395 C -0.19392 -0.18488 -0.19462 -0.1855 -0.19531 -0.18642 C -0.1967 -0.18797 -0.19792 -0.1892 -0.19896 -0.19136 C -0.20017 -0.19383 -0.20139 -0.19846 -0.20191 -0.20062 C -0.20208 -0.20175 -0.20208 -0.20247 -0.20243 -0.2034 C -0.2026 -0.20402 -0.20295 -0.20494 -0.2033 -0.20587 C -0.20729 -0.2179 -0.20208 -0.20216 -0.20469 -0.21173 C -0.20538 -0.21389 -0.20747 -0.2179 -0.20799 -0.21914 C -0.21042 -0.2247 -0.20747 -0.21914 -0.21042 -0.22439 C -0.21111 -0.22655 -0.21181 -0.22871 -0.21233 -0.23118 C -0.21337 -0.23704 -0.21267 -0.23457 -0.21424 -0.23858 C -0.21528 -0.2497 -0.21354 -0.23982 -0.21615 -0.24537 C -0.21632 -0.24599 -0.21632 -0.24723 -0.21649 -0.24784 C -0.21684 -0.24877 -0.21719 -0.2497 -0.21754 -0.25031 C -0.21875 -0.25741 -0.21684 -0.2463 -0.21892 -0.25957 C -0.21927 -0.26142 -0.21962 -0.26297 -0.21979 -0.26482 C -0.22031 -0.26698 -0.22101 -0.26914 -0.22135 -0.27161 C -0.22465 -0.2929 -0.22066 -0.27037 -0.22274 -0.28488 C -0.22292 -0.28673 -0.22326 -0.28828 -0.22361 -0.29013 L -0.22413 -0.2926 C -0.22431 -0.29352 -0.22448 -0.29414 -0.22465 -0.29507 C -0.225 -0.29661 -0.22535 -0.29784 -0.22552 -0.29939 C -0.22795 -0.31111 -0.22517 -0.29815 -0.22743 -0.30865 C -0.22778 -0.31266 -0.22778 -0.31358 -0.22847 -0.31698 C -0.22847 -0.3179 -0.22882 -0.31883 -0.22882 -0.31945 C -0.22917 -0.32223 -0.22951 -0.32747 -0.23021 -0.33056 C -0.23056 -0.33179 -0.2309 -0.33272 -0.23125 -0.33395 C -0.23142 -0.3355 -0.2316 -0.33735 -0.23177 -0.33889 C -0.23177 -0.34013 -0.23212 -0.34105 -0.23212 -0.34229 C -0.23247 -0.34599 -0.23247 -0.3497 -0.23264 -0.3534 C -0.23281 -0.35679 -0.23368 -0.36328 -0.23368 -0.36297 C -0.23368 -0.37099 -0.23368 -0.37871 -0.23403 -0.38611 C -0.2342 -0.38828 -0.23472 -0.39013 -0.23507 -0.39198 C -0.23524 -0.39414 -0.23542 -0.39661 -0.23542 -0.39877 C -0.2349 -0.41451 -0.23507 -0.40772 -0.23507 -0.41883 L -0.23507 -0.41852 " pathEditMode="relative" rAng="0" ptsTypes="AAAAAAAAAAAAAAAAAAAAAAAAAAAAAAAAAAAAAAAAAAAAAAAAAAAAAAAAAAAAAAAAAAAAAAAAAAAAAAAAAAAAAAAAAAAAAAA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09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8.33333E-7 0.00031 C -0.00625 -0.00031 -0.01667 -0.00185 -0.02344 -2.46914E-6 C -0.02413 0.00031 -0.02465 0.00124 -0.02535 0.00185 C -0.02587 0.00216 -0.02622 0.00247 -0.02708 0.00247 C -0.03021 0.00401 -0.03333 0.00401 -0.03698 0.00432 C -0.03733 0.00463 -0.0382 0.00463 -0.03854 0.00525 C -0.04028 0.00618 -0.04184 0.00772 -0.0434 0.00864 C -0.05139 0.01173 -0.0474 0.0108 -0.05486 0.01173 C -0.05538 0.01204 -0.05608 0.01235 -0.0566 0.01266 C -0.05781 0.01327 -0.05851 0.01389 -0.0599 0.01451 C -0.0691 0.01821 -0.0651 0.01729 -0.07188 0.01852 C -0.08021 0.02624 -0.0691 0.01605 -0.07552 0.0213 C -0.07622 0.02222 -0.07708 0.02346 -0.0783 0.02408 C -0.07917 0.02469 -0.08542 0.02685 -0.08629 0.02747 C -0.0875 0.0284 -0.08872 0.02932 -0.08993 0.03087 C -0.09063 0.03118 -0.09097 0.03179 -0.09149 0.03241 C -0.09219 0.03303 -0.09271 0.03334 -0.0934 0.03395 C -0.09392 0.03488 -0.09462 0.03611 -0.09514 0.03673 C -0.0967 0.03766 -0.09774 0.03766 -0.09896 0.03827 C -0.09948 0.0392 -0.09948 0.04013 -0.09983 0.04074 C -0.1007 0.04198 -0.1026 0.0426 -0.10382 0.04352 C -0.10504 0.04445 -0.1059 0.04537 -0.10695 0.0463 C -0.10868 0.04722 -0.11024 0.04784 -0.11181 0.04877 C -0.11215 0.04908 -0.11267 0.04939 -0.11337 0.04969 C -0.11389 0.05062 -0.11458 0.05216 -0.11545 0.05309 C -0.11806 0.05525 -0.12274 0.05895 -0.12274 0.05926 C -0.12309 0.05926 -0.12361 0.06019 -0.12396 0.0605 C -0.12517 0.06204 -0.12986 0.06605 -0.13108 0.06667 C -0.1316 0.06729 -0.1316 0.0679 -0.13195 0.06852 C -0.13229 0.06914 -0.13229 0.07037 -0.13281 0.07099 C -0.13316 0.07161 -0.13385 0.07192 -0.13438 0.07253 C -0.13472 0.07315 -0.13472 0.07377 -0.13507 0.07439 C -0.13559 0.07685 -0.13559 0.07809 -0.13715 0.08025 C -0.13785 0.08118 -0.13872 0.08179 -0.13958 0.08272 C -0.13993 0.08334 -0.14028 0.08395 -0.1408 0.08457 C -0.14149 0.08519 -0.14201 0.08611 -0.14271 0.08735 C -0.15 0.09476 -0.14306 0.0855 -0.15156 0.09568 C -0.15156 0.09599 -0.15191 0.09692 -0.15226 0.09722 C -0.1526 0.09815 -0.15313 0.09846 -0.15382 0.09908 C -0.15504 0.10247 -0.15556 0.1034 -0.15747 0.10679 C -0.15903 0.10864 -0.16059 0.1105 -0.16181 0.11297 C -0.16198 0.11327 -0.16233 0.11389 -0.16267 0.11451 C -0.16354 0.11605 -0.16389 0.1179 -0.16458 0.11945 C -0.16632 0.12469 -0.16354 0.11945 -0.16632 0.12624 C -0.16754 0.1284 -0.16858 0.13025 -0.16979 0.13241 C -0.17344 0.13858 -0.16823 0.12778 -0.17309 0.13766 C -0.17379 0.1392 -0.17465 0.14074 -0.17552 0.1426 C -0.17847 0.15 -0.17379 0.14136 -0.17847 0.15031 C -0.17969 0.15247 -0.18247 0.15741 -0.18247 0.15772 C -0.18247 0.15864 -0.18368 0.16327 -0.18403 0.16482 C -0.18472 0.16574 -0.18524 0.16636 -0.18559 0.16729 C -0.18594 0.16852 -0.18646 0.16976 -0.18715 0.17068 C -0.1875 0.17161 -0.18802 0.17222 -0.18837 0.17315 C -0.18889 0.17531 -0.18924 0.17716 -0.18993 0.17871 C -0.19149 0.18303 -0.19167 0.18241 -0.19358 0.18611 C -0.19479 0.18827 -0.19757 0.19661 -0.19792 0.19722 C -0.19948 0.2034 -0.19844 0.20124 -0.2007 0.20494 C -0.20122 0.20618 -0.20122 0.20772 -0.20176 0.20926 C -0.20191 0.2105 -0.20278 0.21142 -0.20313 0.21235 C -0.2059 0.21976 -0.20365 0.21513 -0.20747 0.22222 C -0.20833 0.22778 -0.20712 0.22068 -0.20833 0.22871 C -0.20868 0.23118 -0.2092 0.2321 -0.2099 0.23457 C -0.21111 0.24352 -0.2092 0.23179 -0.21198 0.24321 C -0.21267 0.24568 -0.2132 0.24846 -0.21354 0.25093 C -0.21441 0.25432 -0.21563 0.25864 -0.21719 0.26173 C -0.21719 0.26266 -0.21754 0.26327 -0.21788 0.26389 C -0.21788 0.26482 -0.21788 0.26543 -0.2184 0.26636 C -0.2184 0.26729 -0.2191 0.2679 -0.2191 0.26883 C -0.21945 0.27037 -0.21945 0.27222 -0.21962 0.27408 C -0.22031 0.2784 -0.22066 0.28303 -0.22153 0.28766 C -0.22274 0.29383 -0.22344 0.29537 -0.22552 0.29969 C -0.22552 0.30093 -0.22587 0.30247 -0.22587 0.30371 C -0.22587 0.30556 -0.22639 0.30741 -0.22639 0.30926 C -0.22639 0.31019 -0.22674 0.31142 -0.22674 0.31235 C -0.22708 0.31543 -0.22743 0.31914 -0.2283 0.32192 C -0.22865 0.32346 -0.22951 0.32469 -0.23038 0.32593 C -0.23038 0.32685 -0.23038 0.32778 -0.23073 0.3284 C -0.23142 0.3358 -0.23108 0.34074 -0.23142 0.34908 C -0.23195 0.35463 -0.23195 0.35494 -0.23264 0.35957 C -0.23316 0.36729 -0.23264 0.36297 -0.23351 0.3676 C -0.2349 0.40741 -0.23351 0.35864 -0.23316 0.39877 C -0.23316 0.40309 -0.23316 0.40741 -0.23351 0.41173 C -0.23351 0.4142 -0.2342 0.41667 -0.2342 0.41729 " pathEditMode="relative" rAng="0" ptsTypes="AAAAAAAAAAAAAAAAAAAAAAAAAAAAAAAAAAAAAAAAAAAAAAAAAAAAAAAAAAAAAAAAAAAAAAAAAAAAAAAAAAAA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2080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9.87654E-7 L 8.33333E-7 0.00031 C 0.00087 9.87654E-7 0.00191 9.87654E-7 0.00295 9.87654E-7 C 0.00347 9.87654E-7 0.00399 0.00123 0.00417 0.00123 C 0.00937 0.00123 0.01458 9.87654E-7 0.01979 9.87654E-7 L 0.02187 9.87654E-7 C 0.0224 -0.00093 0.02344 -0.00093 0.02396 -0.00093 C 0.02448 -0.00093 0.02552 -0.00185 0.02604 -0.00185 C 0.02604 -0.00154 0.02656 -0.00185 0.02708 -0.00185 C 0.02812 -0.00278 0.02917 -0.00278 0.03021 -0.00278 C 0.03333 -0.00463 0.02917 -0.00278 0.03455 -0.0037 C 0.03507 -0.00463 0.03559 -0.00463 0.03594 -0.00463 C 0.03698 -0.00463 0.03802 -0.00556 0.03906 -0.00556 L 0.04184 -0.00556 C 0.04427 -0.00741 0.04115 -0.00556 0.04427 -0.00741 C 0.04444 -0.00741 0.04496 -0.00741 0.04496 -0.0071 C 0.04601 -0.00833 0.04653 -0.00833 0.04757 -0.00833 C 0.04809 -0.00833 0.04861 -0.00926 0.04913 -0.00926 L 0.05174 -0.00926 C 0.05642 -0.01111 0.0533 -0.01019 0.0559 -0.01111 C 0.05642 -0.01204 0.05746 -0.01204 0.05851 -0.01296 C 0.0592 -0.01296 0.06007 -0.01389 0.06076 -0.01389 C 0.06285 -0.01482 0.06163 -0.01389 0.06424 -0.01574 C 0.06441 -0.01667 0.06493 -0.01667 0.06528 -0.01667 L 0.06632 -0.01667 C 0.0684 -0.01759 0.06701 -0.01759 0.06962 -0.01852 C 0.06996 -0.01945 0.07014 -0.01945 0.07066 -0.01945 C 0.07118 -0.01945 0.07378 -0.02037 0.0743 -0.02037 C 0.07483 -0.0213 0.07587 -0.0213 0.07639 -0.02222 C 0.07691 -0.02222 0.07691 -0.02191 0.07743 -0.02222 C 0.07743 -0.02191 0.07951 -0.02408 0.07951 -0.02315 C 0.08108 -0.02531 0.08003 -0.025 0.08264 -0.02593 C 0.08264 -0.02624 0.08316 -0.02685 0.08368 -0.02685 C 0.0842 -0.02685 0.0842 -0.02778 0.08472 -0.02778 C 0.08472 -0.02747 0.08733 -0.02901 0.08785 -0.02963 C 0.08837 -0.02994 0.08906 -0.03056 0.08993 -0.03056 C 0.09062 -0.03148 0.09167 -0.03148 0.09271 -0.03179 C 0.09305 -0.03241 0.09323 -0.03241 0.09375 -0.03241 C 0.0941 -0.03272 0.09427 -0.03333 0.09479 -0.03364 C 0.09514 -0.03426 0.09566 -0.03426 0.09618 -0.03426 C 0.09635 -0.03457 0.09687 -0.03457 0.09722 -0.03519 C 0.09948 -0.03704 0.09635 -0.03519 0.09948 -0.03735 C 0.1 -0.03796 0.10156 -0.03889 0.10156 -0.03827 C 0.10469 -0.04136 0.1151 -0.05278 0.11823 -0.05587 C 0.11944 -0.05772 0.11875 -0.05679 0.11996 -0.05772 C 0.12101 -0.05957 0.12135 -0.06049 0.12205 -0.06049 C 0.12257 -0.06142 0.12292 -0.06142 0.12309 -0.06142 C 0.12569 -0.06605 0.12448 -0.0642 0.12726 -0.0679 C 0.12778 -0.0679 0.12812 -0.06883 0.1283 -0.06883 C 0.12882 -0.06883 0.12917 -0.06883 0.12934 -0.06975 C 0.13194 -0.07161 0.12882 -0.06975 0.13142 -0.07161 C 0.13229 -0.07253 0.13246 -0.07346 0.13351 -0.07438 C 0.13351 -0.07408 0.13403 -0.07438 0.13455 -0.07531 C 0.13507 -0.07531 0.13507 -0.07624 0.13559 -0.07624 C 0.13559 -0.07593 0.13611 -0.07624 0.13663 -0.07716 C 0.13663 -0.07685 0.13663 -0.07809 0.13715 -0.0784 C 0.13767 -0.07901 0.13924 -0.07994 0.13924 -0.07932 C 0.1408 -0.0821 0.14184 -0.08457 0.1434 -0.08735 C 0.14392 -0.08766 0.14392 -0.08827 0.14444 -0.0892 C 0.14496 -0.09012 0.14549 -0.09043 0.14653 -0.09105 C 0.14757 -0.09475 0.14653 -0.09198 0.14826 -0.09414 C 0.14878 -0.09475 0.14878 -0.09568 0.1493 -0.09599 C 0.15017 -0.09691 0.15087 -0.09753 0.15191 -0.09784 C 0.15347 -0.09969 0.15243 -0.09877 0.15486 -0.10031 C 0.15503 -0.10062 0.15555 -0.10124 0.1559 -0.10124 C 0.15642 -0.10154 0.15694 -0.10216 0.15712 -0.10309 C 0.15764 -0.10309 0.15799 -0.1034 0.15816 -0.10401 C 0.16076 -0.10803 0.15764 -0.10401 0.16024 -0.1071 C 0.1618 -0.1108 0.16024 -0.1071 0.16215 -0.1108 C 0.16649 -0.11728 0.16285 -0.11173 0.16493 -0.11636 L 0.16597 -0.11821 C 0.16649 -0.11914 0.16701 -0.12099 0.16701 -0.12191 C 0.16701 -0.12284 0.16701 -0.12377 0.16753 -0.12377 L 0.16858 -0.12562 C 0.16858 -0.12747 0.1691 -0.1284 0.16962 -0.12932 C 0.16962 -0.13025 0.17014 -0.13025 0.17066 -0.13025 L 0.17066 -0.1321 C 0.17118 -0.13303 0.1717 -0.13303 0.1717 -0.13333 L 0.17274 -0.13519 C 0.17326 -0.1358 0.17326 -0.13673 0.17326 -0.13704 C 0.17378 -0.13766 0.17378 -0.13735 0.1743 -0.13858 C 0.17483 -0.13889 0.17483 -0.13951 0.17535 -0.14043 C 0.17587 -0.14136 0.1776 -0.14259 0.1776 -0.14228 C 0.17847 -0.14506 0.17899 -0.1463 0.18021 -0.14815 C 0.18073 -0.14908 0.1816 -0.15 0.18229 -0.15062 C 0.18281 -0.15154 0.18333 -0.1534 0.18385 -0.15432 C 0.18385 -0.15463 0.1842 -0.15556 0.18437 -0.15617 C 0.1849 -0.15648 0.18524 -0.15741 0.18542 -0.15833 C 0.1875 -0.16296 0.18594 -0.16019 0.18785 -0.16296 C 0.18854 -0.16482 0.18906 -0.16667 0.18993 -0.16852 C 0.1901 -0.16945 0.1901 -0.16914 0.19062 -0.17037 C 0.19115 -0.17315 0.19062 -0.1713 0.19219 -0.17593 C 0.19219 -0.17685 0.19271 -0.17685 0.19271 -0.17778 C 0.19323 -0.1787 0.19375 -0.1787 0.19375 -0.17963 C 0.19427 -0.17963 0.19427 -0.18056 0.19479 -0.18148 C 0.19531 -0.18241 0.19635 -0.18333 0.19687 -0.18457 C 0.19687 -0.18611 0.1974 -0.18704 0.19792 -0.18827 C 0.19844 -0.18889 0.19844 -0.18982 0.19896 -0.19012 C 0.19948 -0.19352 0.19896 -0.19198 0.20052 -0.19445 C 0.20104 -0.19908 0.20052 -0.19722 0.20208 -0.2 C 0.2026 -0.20463 0.20176 -0.19908 0.2026 -0.2037 C 0.20417 -0.20926 0.20176 -0.20093 0.20365 -0.20864 C 0.20365 -0.20833 0.20521 -0.21327 0.20573 -0.2142 C 0.20573 -0.21512 0.20573 -0.21482 0.20625 -0.21605 C 0.20677 -0.21698 0.20677 -0.21667 0.20677 -0.2179 C 0.20799 -0.22068 0.20746 -0.21975 0.20851 -0.22253 C 0.20885 -0.22346 0.20903 -0.22531 0.20903 -0.22624 C 0.20955 -0.22901 0.21111 -0.23642 0.21198 -0.23858 C 0.21267 -0.24136 0.21267 -0.24105 0.21319 -0.24198 C 0.21354 -0.2429 0.21371 -0.24321 0.21406 -0.24383 C 0.21476 -0.24846 0.21371 -0.2429 0.2151 -0.24753 C 0.21632 -0.25309 0.21406 -0.24599 0.21615 -0.25124 C 0.21632 -0.25309 0.21684 -0.25494 0.21719 -0.25679 C 0.21719 -0.25772 0.21736 -0.25803 0.21736 -0.25864 C 0.21736 -0.25957 0.21771 -0.26049 0.21788 -0.26142 C 0.21823 -0.26266 0.2184 -0.26451 0.21927 -0.26636 C 0.21944 -0.26728 0.22031 -0.26821 0.22049 -0.27006 C 0.22083 -0.27099 0.22083 -0.27284 0.22101 -0.27377 C 0.22257 -0.27747 0.22135 -0.27377 0.22205 -0.27747 C 0.22257 -0.2784 0.22257 -0.27809 0.22257 -0.27932 C 0.22309 -0.28117 0.22309 -0.2821 0.22361 -0.28303 L 0.22361 -0.28488 C 0.22413 -0.28858 0.22413 -0.28766 0.22465 -0.28982 C 0.22465 -0.29167 0.22465 -0.29506 0.22517 -0.29722 C 0.22517 -0.29877 0.22569 -0.29969 0.22569 -0.30062 C 0.22621 -0.30185 0.22621 -0.3034 0.22674 -0.30432 L 0.22674 -0.30617 C 0.22726 -0.3071 0.22726 -0.30741 0.22726 -0.30803 C 0.22726 -0.30895 0.22726 -0.30988 0.22778 -0.3108 C 0.22778 -0.31111 0.2283 -0.31173 0.2283 -0.31266 C 0.2283 -0.31358 0.2283 -0.31389 0.22882 -0.31482 C 0.22934 -0.31852 0.22934 -0.31821 0.22986 -0.32222 L 0.22986 -0.32778 C 0.22986 -0.3287 0.23038 -0.32963 0.23038 -0.32932 C 0.23142 -0.33611 0.22986 -0.32685 0.23142 -0.33611 C 0.23142 -0.33704 0.23194 -0.33889 0.23194 -0.33982 C 0.23194 -0.34074 0.23246 -0.34167 0.23246 -0.3429 C 0.23246 -0.34475 0.23246 -0.34661 0.23299 -0.34846 L 0.23299 -0.35093 C 0.23351 -0.35556 0.23299 -0.35278 0.23403 -0.35587 C 0.23455 -0.36482 0.23507 -0.37346 0.23611 -0.38179 L 0.23611 -0.38457 C 0.23611 -0.38426 0.23663 -0.38549 0.2368 -0.38642 C 0.23663 -0.38827 0.23611 -0.39383 0.23611 -0.39568 C 0.23559 -0.39599 0.23559 -0.39661 0.23559 -0.39753 C 0.23559 -0.40154 0.23611 -0.40679 0.23611 -0.4108 L 0.23611 -0.41975 L 0.23611 -0.41945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209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5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2.09877E-6 L -0.93889 -2.09877E-6 " pathEditMode="relative" rAng="0" ptsTypes="AA">
                                      <p:cBhvr>
                                        <p:cTn id="88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44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82716E-6 C 0.18281 0.00093 0.19618 0.12686 0.29583 0.12346 C 0.39548 0.11976 0.51579 0.03519 0.60347 0.02716 C 0.69097 0.01914 0.7585 0.07377 0.821 0.07531 C 0.88368 0.07716 0.9368 0.04445 0.97916 0.03797 C 1.02204 0.03118 1.05069 0.03828 1.07986 0.04476 " pathEditMode="relative" rAng="0" ptsTypes="AAAAAA">
                                      <p:cBhvr>
                                        <p:cTn id="93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6.17284E-7 C 0.08941 -0.00988 0.21007 -0.0321 0.30989 -0.02222 C 0.40902 -0.01296 0.50954 0.05123 0.59618 0.05741 C 0.68298 0.06358 0.76406 0.01543 0.82934 0.01481 C 0.89496 0.0142 0.94687 0.05957 0.98958 0.05309 C 1.03194 0.0463 1.05121 0.04197 1.08038 0.03642 " pathEditMode="relative" rAng="0" ptsTypes="AAAAAA">
                                      <p:cBhvr>
                                        <p:cTn id="98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163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2222E-6 4.07407E-6 C 0.11528 0.01049 0.20176 -0.08056 0.30295 -0.07686 C 0.40434 -0.07315 0.5191 0.01111 0.60781 0.02376 C 0.69636 0.0358 0.77222 -0.00433 0.83455 -0.00371 C 0.8967 -0.0034 0.93854 0.0324 0.98125 0.02654 C 1.02361 0.01944 1.05504 0.01142 1.079 -0.00062 " pathEditMode="relative" rAng="0" ptsTypes="AAAAAA">
                                      <p:cBhvr>
                                        <p:cTn id="103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C 0.21423 0.00617 0.22205 0.07685 0.32673 0.08025 C 0.43125 0.08395 0.53611 0.02161 0.62708 0.02068 C 0.71805 0.02006 0.81024 0.07408 0.87326 0.07562 C 0.93628 0.07747 0.96475 0.0321 1.00503 0.03179 C 1.04462 0.03117 1.0809 0.04784 1.10868 0.05617 " pathEditMode="relative" rAng="0" ptsTypes="AAAAAA">
                                      <p:cBhvr>
                                        <p:cTn id="108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1.35802E-6 C 0.2059 0.0358 0.26128 0.11975 0.34861 0.12037 C 0.43576 0.12037 0.5158 0.09136 0.55607 0.07531 C 0.59653 0.05864 0.64653 0.0358 0.70746 0.03611 C 0.76823 0.03673 0.88107 0.07809 0.92118 0.07716 C 0.96076 0.07716 1.07361 0.07562 1.10868 0.05555 " pathEditMode="relative" rAng="0" ptsTypes="AAAAAA">
                                      <p:cBhvr>
                                        <p:cTn id="113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44444E-6 3.33333E-6 C 0.10209 -0.02068 0.2165 -0.05031 0.30764 -0.04321 C 0.39914 -0.03581 0.46875 0.03703 0.54705 0.04475 C 0.6257 0.05216 0.70747 0.00216 0.77796 0.00247 C 0.84827 0.00277 0.92674 0.05401 0.96945 0.04753 C 1.01181 0.04105 1.06181 0.03086 1.08612 0.01882 " pathEditMode="relative" rAng="0" ptsTypes="AAAAAA">
                                      <p:cBhvr>
                                        <p:cTn id="118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9.87654E-7 C 0.08941 -0.00957 0.23542 0.11358 0.33334 0.11481 C 0.43125 0.11605 0.52257 0.01173 0.5875 0.00895 C 0.65226 0.00555 0.71285 0.05772 0.77934 0.06173 C 0.84549 0.06543 0.94323 0.03858 0.98577 0.0321 C 1.0283 0.02531 1.05122 0.04197 1.08056 0.03673 " pathEditMode="relative" rAng="0" ptsTypes="AAAAAA">
                                      <p:cBhvr>
                                        <p:cTn id="123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2222E-6 1.23457E-7 C 0.11528 0.0108 0.2066 -0.01512 0.30174 -0.01235 C 0.39549 -0.00957 0.47865 0.01543 0.56563 0.01728 C 0.65244 0.01944 0.75382 -0.00185 0.8231 -0.00031 C 0.89254 0.00093 0.93855 0.03272 0.98125 0.02623 C 1.02362 0.01944 1.05469 0.01173 1.079 -0.00031 " pathEditMode="relative" rAng="0" ptsTypes="AAAAAA">
                                      <p:cBhvr>
                                        <p:cTn id="128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1.85185E-6 C 0.18282 0.00092 0.19619 0.12685 0.29584 0.12345 C 0.39549 0.11975 0.5158 0.03518 0.60348 0.02716 C 0.69098 0.01913 0.75851 0.07376 0.82101 0.07531 C 0.88369 0.07747 0.93681 0.04444 0.97917 0.03796 C 1.02205 0.03117 1.0507 0.03827 1.07987 0.04475 " pathEditMode="relative" rAng="0" ptsTypes="AAAAAA">
                                      <p:cBhvr>
                                        <p:cTn id="133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66667E-6 7.40741E-7 C 0.08941 -0.00957 0.21024 -0.03179 0.3099 -0.02222 C 0.40903 -0.01296 0.50972 0.05123 0.59653 0.05741 C 0.68299 0.06358 0.76406 0.01543 0.82934 0.01481 C 0.89497 0.0142 0.94688 0.05957 0.98941 0.05309 C 1.03212 0.0463 1.05122 0.04197 1.08056 0.03673 " pathEditMode="relative" rAng="0" ptsTypes="AAAAAA">
                                      <p:cBhvr>
                                        <p:cTn id="138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-2.22222E-6 C 0.11527 0.0105 0.20176 -0.08055 0.30295 -0.07685 C 0.40434 -0.07315 0.51909 0.01111 0.60781 0.02346 C 0.69635 0.0355 0.77222 -0.00432 0.83455 -0.0037 C 0.8967 -0.00339 0.93854 0.03241 0.98125 0.02655 C 1.02361 0.01945 1.05503 0.01142 1.07899 -0.00062 " pathEditMode="relative" rAng="0" ptsTypes="AAAAAA">
                                      <p:cBhvr>
                                        <p:cTn id="143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66667E-6 -1.7284E-6 C 0.21424 0.00587 0.22222 0.07685 0.32674 0.08025 C 0.43125 0.08395 0.53611 0.02161 0.62709 0.02068 C 0.71806 0.02006 0.81024 0.07408 0.87327 0.07562 C 0.93629 0.07747 0.96476 0.0321 1.00504 0.03179 C 1.04462 0.03117 1.0809 0.04784 1.10868 0.05587 " pathEditMode="relative" rAng="0" ptsTypes="AAAAAA">
                                      <p:cBhvr>
                                        <p:cTn id="148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20988E-6 C 0.2059 0.0358 0.26128 0.12006 0.34861 0.12037 C 0.43559 0.12037 0.5158 0.09135 0.55607 0.07531 C 0.59652 0.05895 0.64652 0.0358 0.70746 0.03611 C 0.76823 0.03673 0.88107 0.07808 0.92118 0.07747 C 0.96076 0.07716 1.07361 0.07561 1.10868 0.05555 " pathEditMode="relative" rAng="0" ptsTypes="AAAAAA">
                                      <p:cBhvr>
                                        <p:cTn id="153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2222E-6 1.11022E-16 C 0.10208 -0.02068 0.21649 -0.05031 0.30764 -0.04321 C 0.39913 -0.0358 0.46875 0.03704 0.54722 0.04475 C 0.62569 0.05247 0.70764 0.00216 0.77795 0.00247 C 0.84826 0.00278 0.92691 0.05401 0.96944 0.04753 C 1.0118 0.04105 1.0618 0.03086 1.08611 0.01883 " pathEditMode="relative" rAng="0" ptsTypes="AAAAAA">
                                      <p:cBhvr>
                                        <p:cTn id="158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7.40741E-7 C 0.08941 -0.00957 0.23541 0.11327 0.33333 0.11482 C 0.43125 0.11605 0.52274 0.01142 0.5875 0.00864 C 0.65243 0.00556 0.71284 0.05772 0.77951 0.06142 C 0.84566 0.06512 0.94323 0.03827 0.98576 0.03179 C 1.0283 0.02531 1.05139 0.04198 1.08055 0.03673 " pathEditMode="relative" rAng="0" ptsTypes="AAAAAA">
                                      <p:cBhvr>
                                        <p:cTn id="163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88889E-6 3.95062E-6 C 0.11528 0.01049 0.2066 -0.01544 0.30174 -0.01235 C 0.39549 -0.00957 0.47865 0.01512 0.56563 0.01728 C 0.65243 0.01944 0.754 -0.00186 0.82327 -0.00062 C 0.89254 0.00092 0.93855 0.03271 0.98125 0.02623 C 1.02362 0.01944 1.05504 0.01142 1.079 -0.00062 " pathEditMode="relative" rAng="0" ptsTypes="AAAAAA">
                                      <p:cBhvr>
                                        <p:cTn id="168" dur="3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4.81481E-6 C 0.18282 0.00092 0.19618 0.12685 0.29584 0.12345 C 0.39549 0.11975 0.5158 0.03518 0.60348 0.02716 C 0.69098 0.01913 0.75851 0.07376 0.82101 0.0753 C 0.88368 0.07716 0.93681 0.04444 0.97917 0.03796 C 1.02205 0.03117 1.0507 0.03827 1.07986 0.04475 " pathEditMode="relative" rAng="0" ptsTypes="AAAAAA">
                                      <p:cBhvr>
                                        <p:cTn id="173" dur="3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5679E-6 C 0.0894 -0.00987 0.21025 -0.03209 0.3099 -0.02222 C 0.40903 -0.01296 0.50973 0.05124 0.59653 0.05741 C 0.68299 0.06358 0.76424 0.01544 0.82952 0.01482 C 0.89497 0.0142 0.94723 0.05957 0.98976 0.05309 C 1.03212 0.0463 1.05122 0.04198 1.08056 0.03642 " pathEditMode="relative" rAng="0" ptsTypes="AAAAAA">
                                      <p:cBhvr>
                                        <p:cTn id="178" dur="3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2222E-6 7.40741E-7 C 0.11528 0.01049 0.20177 -0.08148 0.30296 -0.07716 C 0.40435 -0.07377 0.5191 0.01111 0.60764 0.02376 C 0.69636 0.0358 0.77223 -0.00463 0.83455 -0.00401 C 0.89671 -0.0034 0.93855 0.03241 0.98125 0.02654 C 1.02362 0.01944 1.05504 0.01142 1.079 -0.00062 " pathEditMode="relative" rAng="0" ptsTypes="AAAAAA">
                                      <p:cBhvr>
                                        <p:cTn id="183" dur="3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31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778E-17 2.59259E-6 C 0.21424 0.00586 0.22222 0.07685 0.32674 0.08024 C 0.43125 0.08395 0.53611 0.0216 0.62708 0.02068 C 0.71806 0.02006 0.81024 0.07407 0.87326 0.07561 C 0.93628 0.07747 0.96476 0.0321 1.00503 0.03179 C 1.04462 0.03117 1.0809 0.04784 1.10868 0.05586 " pathEditMode="relative" rAng="0" ptsTypes="AAAAAA">
                                      <p:cBhvr>
                                        <p:cTn id="188" dur="3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-4.19753E-6 C 0.2059 0.03581 0.26128 0.12007 0.34861 0.12037 C 0.43576 0.12037 0.5158 0.09136 0.55608 0.07531 C 0.59653 0.05865 0.64653 0.03581 0.70747 0.03612 C 0.76823 0.03673 0.88108 0.07809 0.92118 0.07716 C 0.96076 0.07716 1.07361 0.07562 1.10868 0.05556 " pathEditMode="relative" rAng="0" ptsTypes="AAAAAA">
                                      <p:cBhvr>
                                        <p:cTn id="193" dur="3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1.85185E-6 C 0.10209 -0.02068 0.2165 -0.05031 0.30764 -0.04321 C 0.39914 -0.0358 0.46876 0.03704 0.54723 0.04475 C 0.6257 0.05216 0.70764 0.00216 0.77796 0.00247 C 0.84827 0.00278 0.92691 0.05401 0.96962 0.04753 C 1.01181 0.04105 1.06181 0.03087 1.08612 0.01883 " pathEditMode="relative" rAng="0" ptsTypes="AAAAAA">
                                      <p:cBhvr>
                                        <p:cTn id="198" dur="3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-4.44444E-6 C 0.08941 -0.00956 0.23542 0.11358 0.33333 0.11482 C 0.43125 0.11575 0.52257 0.01173 0.5875 0.00896 C 0.65243 0.00556 0.71285 0.05772 0.77934 0.06173 C 0.84566 0.06544 0.94323 0.03858 0.98576 0.0321 C 1.0283 0.02531 1.05122 0.04198 1.08038 0.03673 " pathEditMode="relative" rAng="0" ptsTypes="AAAAAA">
                                      <p:cBhvr>
                                        <p:cTn id="203" dur="3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571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2222E-6 -3.45679E-6 C 0.11528 0.01081 0.2066 -0.01543 0.30174 -0.01234 C 0.39549 -0.00956 0.47865 0.01544 0.56563 0.01729 C 0.65243 0.01945 0.75382 -0.00185 0.82309 -0.00031 C 0.89254 0.00093 0.93854 0.03272 0.98125 0.02624 C 1.02361 0.01945 1.05504 0.01173 1.079 -0.00031 " pathEditMode="relative" rAng="0" ptsTypes="AAAAAA">
                                      <p:cBhvr>
                                        <p:cTn id="208" dur="3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22222E-6 L -0.56354 2.22222E-6 " pathEditMode="relative" rAng="0" ptsTypes="AA">
                                      <p:cBhvr>
                                        <p:cTn id="213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4" presetClass="entr" presetSubtype="5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4" presetClass="entr" presetSubtype="5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5" grpId="0" animBg="1"/>
      <p:bldP spid="5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139" grpId="0" bldLvl="0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03" grpId="0" animBg="1"/>
      <p:bldP spid="103" grpId="3" animBg="1"/>
      <p:bldP spid="103" grpId="4" animBg="1"/>
      <p:bldP spid="130" grpId="3" animBg="1"/>
      <p:bldP spid="130" grpId="4" animBg="1"/>
      <p:bldP spid="130" grpId="5" animBg="1"/>
      <p:bldP spid="104" grpId="0" animBg="1"/>
      <p:bldP spid="104" grpId="3" animBg="1"/>
      <p:bldP spid="104" grpId="4" animBg="1"/>
      <p:bldP spid="128" grpId="3" animBg="1"/>
      <p:bldP spid="128" grpId="4" animBg="1"/>
      <p:bldP spid="128" grpId="5" animBg="1"/>
      <p:bldP spid="85" grpId="0" animBg="1"/>
      <p:bldP spid="85" grpId="1" animBg="1"/>
      <p:bldP spid="133" grpId="0"/>
      <p:bldP spid="6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1552154" cy="400110"/>
            <a:chOff x="504511" y="108642"/>
            <a:chExt cx="1552154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词频统计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6443181">
            <a:off x="1186019" y="2352598"/>
            <a:ext cx="978946" cy="1992820"/>
            <a:chOff x="3330318" y="2584476"/>
            <a:chExt cx="978946" cy="1992820"/>
          </a:xfrm>
        </p:grpSpPr>
        <p:grpSp>
          <p:nvGrpSpPr>
            <p:cNvPr id="14" name="组合 1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15" name="同心圆 14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3164039"/>
                  <a:gd name="adj2" fmla="val 19416315"/>
                  <a:gd name="adj3" fmla="val 12890"/>
                </a:avLst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等腰三角形 16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6569811">
            <a:off x="1199057" y="747432"/>
            <a:ext cx="978946" cy="1992820"/>
            <a:chOff x="3330318" y="2584476"/>
            <a:chExt cx="978946" cy="1992820"/>
          </a:xfrm>
        </p:grpSpPr>
        <p:grpSp>
          <p:nvGrpSpPr>
            <p:cNvPr id="24" name="组合 2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26" name="同心圆 25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9329641"/>
                  <a:gd name="adj2" fmla="val 19416315"/>
                  <a:gd name="adj3" fmla="val 12890"/>
                </a:avLst>
              </a:prstGeom>
              <a:solidFill>
                <a:srgbClr val="3688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等腰三角形 24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68258" y="30426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统计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87308" y="1393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分词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92170" y="1104900"/>
            <a:ext cx="368681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爬取的数据存放在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TXT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中，先使用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reduce()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函数合并弹幕，再利用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jieba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库的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lcut()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函数进行分词操作。为了加强分词效果，使用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jieba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库中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add_word()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函数手动添加了一些游戏常用语（例如视频主角名字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: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纳西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妲）。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92170" y="2785745"/>
            <a:ext cx="36874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  <a:sym typeface="+mn-ea"/>
              </a:rPr>
              <a:t>filter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  <a:sym typeface="+mn-ea"/>
              </a:rPr>
              <a:t>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Spark RDD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算子对分词后的数据进行过滤、词频统计以及排序，其中建立了一个停用词表用于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过滤，根据游戏内容，手动添加一些停用词以进一步减少错分词的影响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  <p:transition spd="slow">
    <p:cover dir="l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39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39" grpId="0"/>
          <p:bldP spid="4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1221740" cy="445770"/>
            <a:chOff x="504511" y="108642"/>
            <a:chExt cx="1221740" cy="44577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571" y="124517"/>
              <a:ext cx="868680" cy="42989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l"/>
              <a:r>
                <a:rPr lang="zh-CN" altLang="en-US" sz="1800" b="1" dirty="0">
                  <a:solidFill>
                    <a:srgbClr val="4BA7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可视化处理</a:t>
              </a:r>
              <a:endParaRPr lang="zh-CN" altLang="en-US" sz="1800" b="1" dirty="0">
                <a:solidFill>
                  <a:srgbClr val="4BA77B"/>
                </a:solidFill>
                <a:latin typeface="Calibri" panose="020F0502020204030204" charset="0"/>
                <a:ea typeface="华文行楷" panose="02010800040101010101" charset="-122"/>
              </a:endParaRPr>
            </a:p>
            <a:p>
              <a:endParaRPr lang="zh-CN" altLang="en-US" sz="1800" b="1" dirty="0">
                <a:solidFill>
                  <a:srgbClr val="4BA77B"/>
                </a:solidFill>
                <a:latin typeface="Calibri" panose="020F0502020204030204" charset="0"/>
                <a:ea typeface="华文行楷" panose="020108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6443181">
            <a:off x="992067" y="2794231"/>
            <a:ext cx="978946" cy="1992820"/>
            <a:chOff x="3330318" y="2584476"/>
            <a:chExt cx="978946" cy="1992820"/>
          </a:xfrm>
        </p:grpSpPr>
        <p:grpSp>
          <p:nvGrpSpPr>
            <p:cNvPr id="14" name="组合 1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15" name="同心圆 14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3164039"/>
                  <a:gd name="adj2" fmla="val 19416315"/>
                  <a:gd name="adj3" fmla="val 12890"/>
                </a:avLst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等腰三角形 16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6569811">
            <a:off x="1020947" y="917965"/>
            <a:ext cx="978946" cy="1992820"/>
            <a:chOff x="3330318" y="2584476"/>
            <a:chExt cx="978946" cy="1992820"/>
          </a:xfrm>
        </p:grpSpPr>
        <p:grpSp>
          <p:nvGrpSpPr>
            <p:cNvPr id="24" name="组合 23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26" name="同心圆 25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9329641"/>
                  <a:gd name="adj2" fmla="val 19416315"/>
                  <a:gd name="adj3" fmla="val 12890"/>
                </a:avLst>
              </a:prstGeom>
              <a:solidFill>
                <a:srgbClr val="3688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等腰三角形 24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93970" y="3454495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词云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8133" y="1560516"/>
            <a:ext cx="8771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预处理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63953" y="1275272"/>
            <a:ext cx="148736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对词频统计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结果进行预处理，将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RDD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转化为字典，循环遍历截取指定长度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7613367">
            <a:off x="6824587" y="555800"/>
            <a:ext cx="978946" cy="1992820"/>
            <a:chOff x="3330318" y="2584476"/>
            <a:chExt cx="978946" cy="1992820"/>
          </a:xfrm>
        </p:grpSpPr>
        <p:grpSp>
          <p:nvGrpSpPr>
            <p:cNvPr id="7" name="组合 6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9" name="同心圆 25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空心弧 9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9329641"/>
                  <a:gd name="adj2" fmla="val 19416315"/>
                  <a:gd name="adj3" fmla="val 12890"/>
                </a:avLst>
              </a:prstGeom>
              <a:solidFill>
                <a:srgbClr val="3688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等腰三角形 7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rot="17524290">
            <a:off x="6845634" y="2458085"/>
            <a:ext cx="978946" cy="1992820"/>
            <a:chOff x="3330318" y="2584476"/>
            <a:chExt cx="978946" cy="1992820"/>
          </a:xfrm>
        </p:grpSpPr>
        <p:grpSp>
          <p:nvGrpSpPr>
            <p:cNvPr id="12" name="组合 11"/>
            <p:cNvGrpSpPr/>
            <p:nvPr/>
          </p:nvGrpSpPr>
          <p:grpSpPr>
            <a:xfrm rot="15170731">
              <a:off x="3330318" y="3598350"/>
              <a:ext cx="978946" cy="978946"/>
              <a:chOff x="2320526" y="1844939"/>
              <a:chExt cx="978946" cy="978946"/>
            </a:xfrm>
          </p:grpSpPr>
          <p:sp>
            <p:nvSpPr>
              <p:cNvPr id="19" name="同心圆 14"/>
              <p:cNvSpPr/>
              <p:nvPr/>
            </p:nvSpPr>
            <p:spPr>
              <a:xfrm>
                <a:off x="2358178" y="1882591"/>
                <a:ext cx="903642" cy="903642"/>
              </a:xfrm>
              <a:prstGeom prst="donut">
                <a:avLst>
                  <a:gd name="adj" fmla="val 72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 rot="9108306">
                <a:off x="2320526" y="1844939"/>
                <a:ext cx="978946" cy="978946"/>
              </a:xfrm>
              <a:prstGeom prst="blockArc">
                <a:avLst>
                  <a:gd name="adj1" fmla="val 3164039"/>
                  <a:gd name="adj2" fmla="val 19416315"/>
                  <a:gd name="adj3" fmla="val 12890"/>
                </a:avLst>
              </a:prstGeom>
              <a:solidFill>
                <a:srgbClr val="4BA7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等腰三角形 12"/>
            <p:cNvSpPr/>
            <p:nvPr/>
          </p:nvSpPr>
          <p:spPr>
            <a:xfrm rot="20438912">
              <a:off x="3389462" y="2584476"/>
              <a:ext cx="203429" cy="1133992"/>
            </a:xfrm>
            <a:prstGeom prst="triangl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471114" y="157797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饼图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56116" y="3484257"/>
            <a:ext cx="8771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柱状图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81977" y="1255355"/>
            <a:ext cx="148736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取出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预处理后数据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中的词语和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词频，设置饼图的参数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64130" y="3223260"/>
            <a:ext cx="16243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wordcloud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库，设置词云显示的个性化背景形状，调用函数生成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PNG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63135" y="3223260"/>
            <a:ext cx="153098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与饼图类似，得到画图需要的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数据，设置柱状图需要的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轴各种要素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 dir="l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41" grpId="0"/>
          <p:bldP spid="21" grpId="0"/>
          <p:bldP spid="22" grpId="0"/>
          <p:bldP spid="30" grpId="0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41" grpId="0"/>
          <p:bldP spid="21" grpId="0"/>
          <p:bldP spid="22" grpId="0"/>
          <p:bldP spid="30" grpId="0"/>
          <p:bldP spid="35" grpId="0"/>
          <p:bldP spid="3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1806154" cy="398780"/>
            <a:chOff x="504511" y="108642"/>
            <a:chExt cx="1806154" cy="39878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06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可视化</a:t>
              </a:r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呈现</a:t>
              </a:r>
              <a:endParaRPr lang="zh-CN" altLang="en-US" sz="2000" b="1" dirty="0">
                <a:solidFill>
                  <a:srgbClr val="4BA77B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2831" y="1776607"/>
            <a:ext cx="1287745" cy="1287745"/>
            <a:chOff x="598205" y="1313692"/>
            <a:chExt cx="1096857" cy="1096857"/>
          </a:xfrm>
        </p:grpSpPr>
        <p:sp>
          <p:nvSpPr>
            <p:cNvPr id="6" name="椭圆 5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空心弧 6"/>
            <p:cNvSpPr/>
            <p:nvPr/>
          </p:nvSpPr>
          <p:spPr>
            <a:xfrm rot="9289852">
              <a:off x="598205" y="1313692"/>
              <a:ext cx="1096857" cy="1096857"/>
            </a:xfrm>
            <a:prstGeom prst="blockArc">
              <a:avLst>
                <a:gd name="adj1" fmla="val 6902881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6342" y="2236726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词云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图片 29" descr="词云可视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1026160"/>
            <a:ext cx="3305175" cy="2895600"/>
          </a:xfrm>
          <a:prstGeom prst="rect">
            <a:avLst/>
          </a:prstGeom>
        </p:spPr>
      </p:pic>
      <p:pic>
        <p:nvPicPr>
          <p:cNvPr id="2" name="图片 1" descr="nahid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65" y="1092835"/>
            <a:ext cx="3230245" cy="2828925"/>
          </a:xfrm>
          <a:prstGeom prst="rect">
            <a:avLst/>
          </a:prstGeom>
        </p:spPr>
      </p:pic>
    </p:spTree>
  </p:cSld>
  <p:clrMapOvr>
    <a:masterClrMapping/>
  </p:clrMapOvr>
  <p:transition spd="slow">
    <p:pull dir="l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4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4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1806154" cy="398780"/>
            <a:chOff x="504511" y="108642"/>
            <a:chExt cx="1806154" cy="39878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06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57785" y="10864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可视化</a:t>
              </a:r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呈现</a:t>
              </a:r>
              <a:endParaRPr lang="zh-CN" altLang="en-US" sz="2000" b="1" dirty="0">
                <a:solidFill>
                  <a:srgbClr val="4BA77B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8429" y="775211"/>
            <a:ext cx="1287745" cy="1287745"/>
            <a:chOff x="598205" y="1313692"/>
            <a:chExt cx="1096857" cy="1096857"/>
          </a:xfrm>
        </p:grpSpPr>
        <p:sp>
          <p:nvSpPr>
            <p:cNvPr id="10" name="椭圆 9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/>
            <p:nvPr/>
          </p:nvSpPr>
          <p:spPr>
            <a:xfrm rot="11139979">
              <a:off x="598205" y="1313692"/>
              <a:ext cx="1096857" cy="1096857"/>
            </a:xfrm>
            <a:prstGeom prst="blockArc">
              <a:avLst>
                <a:gd name="adj1" fmla="val 4227071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07131" y="775209"/>
            <a:ext cx="1287745" cy="1287745"/>
            <a:chOff x="598205" y="1313692"/>
            <a:chExt cx="1096857" cy="1096857"/>
          </a:xfrm>
        </p:grpSpPr>
        <p:sp>
          <p:nvSpPr>
            <p:cNvPr id="16" name="椭圆 15"/>
            <p:cNvSpPr/>
            <p:nvPr/>
          </p:nvSpPr>
          <p:spPr>
            <a:xfrm>
              <a:off x="730852" y="1446339"/>
              <a:ext cx="831563" cy="831563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空心弧 16"/>
            <p:cNvSpPr/>
            <p:nvPr/>
          </p:nvSpPr>
          <p:spPr>
            <a:xfrm rot="9289852">
              <a:off x="598205" y="1313692"/>
              <a:ext cx="1096857" cy="1096857"/>
            </a:xfrm>
            <a:prstGeom prst="blockArc">
              <a:avLst>
                <a:gd name="adj1" fmla="val 2076455"/>
                <a:gd name="adj2" fmla="val 154540"/>
                <a:gd name="adj3" fmla="val 6300"/>
              </a:avLst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587255" y="123529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饼状图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1686" y="123529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柱状图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1" name="图片 30" descr="饼图可视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2626995"/>
            <a:ext cx="3782695" cy="2101850"/>
          </a:xfrm>
          <a:prstGeom prst="rect">
            <a:avLst/>
          </a:prstGeom>
        </p:spPr>
      </p:pic>
      <p:pic>
        <p:nvPicPr>
          <p:cNvPr id="32" name="图片 31" descr="柱状图可视化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626995"/>
            <a:ext cx="3839210" cy="2134235"/>
          </a:xfrm>
          <a:prstGeom prst="rect">
            <a:avLst/>
          </a:prstGeom>
        </p:spPr>
      </p:pic>
    </p:spTree>
  </p:cSld>
  <p:clrMapOvr>
    <a:masterClrMapping/>
  </p:clrMapOvr>
  <p:transition spd="slow">
    <p:pull dir="l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04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1283" y="220847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情感分析</a:t>
            </a:r>
            <a:endParaRPr lang="zh-CN" altLang="en-US" sz="2400" b="1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6029" y="2974940"/>
            <a:ext cx="270077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训练模型分析弹幕情感</a:t>
            </a:r>
            <a:endParaRPr lang="zh-CN" altLang="en-US" sz="1200" dirty="0">
              <a:solidFill>
                <a:srgbClr val="4BA77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通过平滑</a:t>
            </a:r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曲线呈现弹幕情感变化</a:t>
            </a:r>
            <a:endParaRPr lang="zh-CN" altLang="en-US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917" y="52678"/>
            <a:ext cx="2568154" cy="400110"/>
            <a:chOff x="504511" y="108642"/>
            <a:chExt cx="2568154" cy="400110"/>
          </a:xfrm>
        </p:grpSpPr>
        <p:sp>
          <p:nvSpPr>
            <p:cNvPr id="3" name="矩形 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04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7785" y="108642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情感分析及</a:t>
              </a:r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可视化</a:t>
              </a:r>
              <a:endParaRPr lang="zh-CN" altLang="en-US" sz="2000" b="1" dirty="0">
                <a:solidFill>
                  <a:srgbClr val="4BA77B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1383665"/>
            <a:ext cx="9144000" cy="2789555"/>
          </a:xfrm>
          <a:prstGeom prst="rect">
            <a:avLst/>
          </a:prstGeom>
          <a:solidFill>
            <a:srgbClr val="4BA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11864" y="1674967"/>
            <a:ext cx="4494530" cy="417667"/>
            <a:chOff x="4291343" y="2316480"/>
            <a:chExt cx="4494530" cy="417667"/>
          </a:xfrm>
        </p:grpSpPr>
        <p:grpSp>
          <p:nvGrpSpPr>
            <p:cNvPr id="10" name="组合 9"/>
            <p:cNvGrpSpPr/>
            <p:nvPr/>
          </p:nvGrpSpPr>
          <p:grpSpPr>
            <a:xfrm>
              <a:off x="4291343" y="2316480"/>
              <a:ext cx="416460" cy="417667"/>
              <a:chOff x="4291343" y="2316480"/>
              <a:chExt cx="416460" cy="417667"/>
            </a:xfrm>
          </p:grpSpPr>
          <p:sp>
            <p:nvSpPr>
              <p:cNvPr id="12" name="菱形 11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348494" y="2316480"/>
                <a:ext cx="2984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1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723143" y="2362835"/>
              <a:ext cx="4062730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调用</a:t>
              </a: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S</a:t>
              </a: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nowNLP  </a:t>
              </a:r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库的</a:t>
              </a:r>
              <a:r>
                <a:rPr lang="en-US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SnowNLP() </a:t>
              </a:r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函数对弹幕进行情感</a:t>
              </a:r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赋分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1864" y="2323419"/>
            <a:ext cx="4448175" cy="460375"/>
            <a:chOff x="4291343" y="2958494"/>
            <a:chExt cx="4448175" cy="460375"/>
          </a:xfrm>
        </p:grpSpPr>
        <p:grpSp>
          <p:nvGrpSpPr>
            <p:cNvPr id="15" name="组合 14"/>
            <p:cNvGrpSpPr/>
            <p:nvPr/>
          </p:nvGrpSpPr>
          <p:grpSpPr>
            <a:xfrm>
              <a:off x="4291343" y="2979890"/>
              <a:ext cx="416460" cy="417667"/>
              <a:chOff x="4291343" y="2316480"/>
              <a:chExt cx="416460" cy="417667"/>
            </a:xfrm>
          </p:grpSpPr>
          <p:sp>
            <p:nvSpPr>
              <p:cNvPr id="17" name="菱形 16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348494" y="2316480"/>
                <a:ext cx="2984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2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723143" y="2958494"/>
              <a:ext cx="401637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统计结果呈现两端少，中间多的</a:t>
              </a: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迹象，不利于体现情感变化，故而对情感得分进行分级处理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11864" y="3666808"/>
            <a:ext cx="4892040" cy="417667"/>
            <a:chOff x="4291343" y="3576166"/>
            <a:chExt cx="4892040" cy="417667"/>
          </a:xfrm>
        </p:grpSpPr>
        <p:grpSp>
          <p:nvGrpSpPr>
            <p:cNvPr id="20" name="组合 19"/>
            <p:cNvGrpSpPr/>
            <p:nvPr/>
          </p:nvGrpSpPr>
          <p:grpSpPr>
            <a:xfrm>
              <a:off x="4291343" y="3576166"/>
              <a:ext cx="416460" cy="417667"/>
              <a:chOff x="4291343" y="2316480"/>
              <a:chExt cx="416460" cy="417667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348494" y="2316480"/>
                <a:ext cx="2984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4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707903" y="3628236"/>
              <a:ext cx="4475480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79B8B"/>
                </a:buClr>
              </a:pP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利用插值法对数据进行平滑化处理，得到平滑的情绪变化</a:t>
              </a: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曲线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266511" y="81559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4BA77B"/>
                </a:solidFill>
                <a:ea typeface="微软雅黑" panose="020B0503020204020204" pitchFamily="34" charset="-122"/>
              </a:rPr>
              <a:t>处理过程</a:t>
            </a:r>
            <a:endParaRPr lang="zh-CN" altLang="en-US" sz="1800" b="1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 descr="情感分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766445"/>
            <a:ext cx="4225925" cy="31699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11864" y="2994420"/>
            <a:ext cx="4493895" cy="417667"/>
            <a:chOff x="4291343" y="2979890"/>
            <a:chExt cx="4493895" cy="417667"/>
          </a:xfrm>
        </p:grpSpPr>
        <p:grpSp>
          <p:nvGrpSpPr>
            <p:cNvPr id="7" name="组合 6"/>
            <p:cNvGrpSpPr/>
            <p:nvPr/>
          </p:nvGrpSpPr>
          <p:grpSpPr>
            <a:xfrm>
              <a:off x="4291343" y="2979890"/>
              <a:ext cx="416460" cy="417667"/>
              <a:chOff x="4291343" y="2316480"/>
              <a:chExt cx="416460" cy="417667"/>
            </a:xfrm>
          </p:grpSpPr>
          <p:sp>
            <p:nvSpPr>
              <p:cNvPr id="25" name="菱形 24"/>
              <p:cNvSpPr/>
              <p:nvPr/>
            </p:nvSpPr>
            <p:spPr>
              <a:xfrm>
                <a:off x="4291343" y="2317687"/>
                <a:ext cx="416460" cy="416460"/>
              </a:xfrm>
              <a:prstGeom prst="diamond">
                <a:avLst/>
              </a:prstGeom>
              <a:solidFill>
                <a:srgbClr val="36888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348494" y="2316480"/>
                <a:ext cx="2984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3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4723143" y="3051204"/>
              <a:ext cx="4062095" cy="275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buClr>
                  <a:srgbClr val="079B8B"/>
                </a:buClr>
              </a:pP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划分数据进行降噪处理，减</a:t>
              </a:r>
              <a:r>
                <a:rPr lang="zh-CN" altLang="zh-CN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少个别弹幕对总体数据的影响</a:t>
              </a:r>
              <a:endParaRPr lang="zh-CN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entr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entr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2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7" b="7215"/>
          <a:stretch>
            <a:fillRect/>
          </a:stretch>
        </p:blipFill>
        <p:spPr>
          <a:xfrm>
            <a:off x="0" y="-1"/>
            <a:ext cx="9144000" cy="5139559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>
            <a:off x="554199" y="3003950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55370" y="3710459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141" y="7474"/>
            <a:ext cx="9144000" cy="5160341"/>
          </a:xfrm>
          <a:custGeom>
            <a:avLst/>
            <a:gdLst>
              <a:gd name="connsiteX0" fmla="*/ 4572001 w 9144000"/>
              <a:gd name="connsiteY0" fmla="*/ 419249 h 5160341"/>
              <a:gd name="connsiteX1" fmla="*/ 2411079 w 9144000"/>
              <a:gd name="connsiteY1" fmla="*/ 2580171 h 5160341"/>
              <a:gd name="connsiteX2" fmla="*/ 4572001 w 9144000"/>
              <a:gd name="connsiteY2" fmla="*/ 4741093 h 5160341"/>
              <a:gd name="connsiteX3" fmla="*/ 6732923 w 9144000"/>
              <a:gd name="connsiteY3" fmla="*/ 2580171 h 5160341"/>
              <a:gd name="connsiteX4" fmla="*/ 4572001 w 9144000"/>
              <a:gd name="connsiteY4" fmla="*/ 419249 h 5160341"/>
              <a:gd name="connsiteX5" fmla="*/ 0 w 9144000"/>
              <a:gd name="connsiteY5" fmla="*/ 0 h 5160341"/>
              <a:gd name="connsiteX6" fmla="*/ 9144000 w 9144000"/>
              <a:gd name="connsiteY6" fmla="*/ 0 h 5160341"/>
              <a:gd name="connsiteX7" fmla="*/ 9144000 w 9144000"/>
              <a:gd name="connsiteY7" fmla="*/ 5160341 h 5160341"/>
              <a:gd name="connsiteX8" fmla="*/ 0 w 9144000"/>
              <a:gd name="connsiteY8" fmla="*/ 5160341 h 516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60341">
                <a:moveTo>
                  <a:pt x="4572001" y="419249"/>
                </a:moveTo>
                <a:cubicBezTo>
                  <a:pt x="3378557" y="419249"/>
                  <a:pt x="2411079" y="1386727"/>
                  <a:pt x="2411079" y="2580171"/>
                </a:cubicBezTo>
                <a:cubicBezTo>
                  <a:pt x="2411079" y="3773615"/>
                  <a:pt x="3378557" y="4741093"/>
                  <a:pt x="4572001" y="4741093"/>
                </a:cubicBezTo>
                <a:cubicBezTo>
                  <a:pt x="5765445" y="4741093"/>
                  <a:pt x="6732923" y="3773615"/>
                  <a:pt x="6732923" y="2580171"/>
                </a:cubicBezTo>
                <a:cubicBezTo>
                  <a:pt x="6732923" y="1386727"/>
                  <a:pt x="5765445" y="419249"/>
                  <a:pt x="4572001" y="4192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60341"/>
                </a:lnTo>
                <a:lnTo>
                  <a:pt x="0" y="516034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044434" y="4776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5370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411220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86512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809100" y="482529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84826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879657" y="471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96758" y="4444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2410105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745891" y="5026366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263166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281508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9221" y="4429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433947" y="4736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60553" y="4689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878029" y="4648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28980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2041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00383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4521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094472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893153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039704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406945" y="419249"/>
            <a:ext cx="4321843" cy="4321843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/>
          <p:cNvSpPr/>
          <p:nvPr/>
        </p:nvSpPr>
        <p:spPr>
          <a:xfrm>
            <a:off x="2414811" y="426421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弧形 143"/>
          <p:cNvSpPr/>
          <p:nvPr/>
        </p:nvSpPr>
        <p:spPr>
          <a:xfrm rot="16200000">
            <a:off x="2412768" y="42137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 rot="5400000">
            <a:off x="2413993" y="425603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弧形 145"/>
          <p:cNvSpPr/>
          <p:nvPr/>
        </p:nvSpPr>
        <p:spPr>
          <a:xfrm rot="10800000">
            <a:off x="2415340" y="415732"/>
            <a:ext cx="4316182" cy="431618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4495866" y="36990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4495866" y="37550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4495866" y="466426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4495866" y="466686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8851291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3190315" y="2122396"/>
            <a:ext cx="32207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238375" algn="l"/>
              </a:tabLst>
            </a:pPr>
            <a:r>
              <a:rPr lang="en-US" altLang="zh-CN" sz="4000" b="1" dirty="0">
                <a:solidFill>
                  <a:schemeClr val="bg1"/>
                </a:solidFill>
              </a:rPr>
              <a:t>THANK YOU</a:t>
            </a:r>
            <a:r>
              <a:rPr lang="zh-CN" altLang="en-US" sz="4000" b="1" dirty="0">
                <a:solidFill>
                  <a:schemeClr val="bg1"/>
                </a:solidFill>
              </a:rPr>
              <a:t>！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96296E-6 L 8.33333E-7 0.00031 C 0.00503 0.00031 0.01042 0.00031 0.01562 0.00092 C 0.01667 0.00092 0.01736 0.00154 0.0184 0.00185 C 0.02396 0.00216 0.02969 0.00247 0.03542 0.00277 C 0.03611 0.00308 0.0368 0.00339 0.0375 0.0037 C 0.03802 0.00401 0.03871 0.00432 0.03924 0.00463 C 0.04167 0.00555 0.04514 0.00586 0.0474 0.00648 C 0.05243 0.00926 0.04462 0.00494 0.05174 0.00833 C 0.05295 0.00895 0.05399 0.00926 0.05503 0.01018 C 0.05555 0.0108 0.05608 0.01173 0.0566 0.01203 C 0.05781 0.01296 0.0599 0.01389 0.0599 0.01419 C 0.06042 0.0145 0.06094 0.01543 0.06163 0.01605 C 0.06215 0.01636 0.06302 0.01636 0.06389 0.01697 C 0.06493 0.01728 0.06597 0.01821 0.06701 0.01882 C 0.06771 0.01913 0.0684 0.01944 0.0691 0.01975 C 0.07049 0.02037 0.07153 0.02098 0.07257 0.0216 C 0.07309 0.02191 0.07361 0.02222 0.07413 0.02253 C 0.07552 0.02315 0.07726 0.02345 0.07865 0.02438 C 0.07917 0.02469 0.07969 0.025 0.08021 0.02531 C 0.08594 0.02808 0.07795 0.02376 0.08559 0.02808 C 0.08611 0.02839 0.0868 0.0287 0.08733 0.02901 C 0.09201 0.03456 0.08611 0.02808 0.09062 0.0321 C 0.09583 0.03642 0.08698 0.03086 0.09531 0.0358 L 0.09878 0.03765 C 0.0993 0.03796 0.09983 0.03796 0.10035 0.03858 L 0.10694 0.04629 C 0.10746 0.04691 0.10781 0.04784 0.10868 0.04815 C 0.11094 0.04938 0.10972 0.04876 0.11233 0.05 L 0.11736 0.05555 C 0.11788 0.05617 0.1184 0.0571 0.11892 0.0574 C 0.11944 0.05771 0.11996 0.05802 0.12049 0.05833 C 0.12135 0.05895 0.1217 0.05987 0.1224 0.06049 C 0.12274 0.0608 0.12344 0.0608 0.12396 0.06142 C 0.125 0.06234 0.12708 0.06512 0.12708 0.06543 C 0.12986 0.07222 0.12639 0.06358 0.12986 0.07068 C 0.13212 0.07561 0.12969 0.07191 0.13264 0.07561 C 0.13299 0.07654 0.13316 0.07747 0.13385 0.07839 C 0.13542 0.08179 0.13646 0.0824 0.13854 0.08487 L 0.14045 0.08673 C 0.14097 0.08734 0.14132 0.08827 0.14201 0.08858 L 0.14358 0.08981 C 0.14549 0.09475 0.14358 0.09074 0.14618 0.09352 C 0.14757 0.09444 0.14861 0.09598 0.14965 0.09722 C 0.15017 0.09784 0.15052 0.09876 0.15121 0.09907 L 0.15295 0.1 L 0.15608 0.10586 C 0.1566 0.10679 0.15729 0.1074 0.15781 0.10864 C 0.16042 0.11512 0.15885 0.11296 0.16163 0.11605 C 0.16424 0.12315 0.16094 0.1145 0.16424 0.12191 C 0.16476 0.12284 0.16493 0.12376 0.16528 0.12469 C 0.16684 0.12747 0.16719 0.12747 0.16875 0.12932 C 0.17153 0.13703 0.16788 0.12777 0.17135 0.13395 C 0.17517 0.14043 0.16979 0.13364 0.17413 0.13889 C 0.17448 0.13981 0.17448 0.14074 0.17483 0.14166 C 0.17552 0.14382 0.17674 0.14506 0.17795 0.14629 C 0.17882 0.14815 0.17934 0.15031 0.18021 0.15216 C 0.18229 0.15555 0.18142 0.1537 0.18281 0.15771 C 0.18351 0.1608 0.18403 0.1645 0.18576 0.16636 L 0.18733 0.16821 C 0.18819 0.17315 0.18715 0.16913 0.18941 0.17376 C 0.1934 0.18179 0.1875 0.17129 0.19236 0.17963 C 0.19358 0.18611 0.19236 0.18395 0.19496 0.18703 L 0.19705 0.19259 C 0.19757 0.19352 0.19809 0.19444 0.19826 0.19568 C 0.19844 0.1966 0.19861 0.19753 0.19878 0.19845 C 0.19965 0.20092 0.20035 0.20185 0.20176 0.20401 C 0.20208 0.20679 0.20191 0.2074 0.20312 0.20987 C 0.20382 0.2108 0.20434 0.21142 0.20486 0.21265 C 0.20573 0.2145 0.2066 0.21605 0.20694 0.21821 C 0.20764 0.22222 0.20729 0.22037 0.20851 0.22407 C 0.20868 0.225 0.20885 0.22592 0.20903 0.22685 C 0.20955 0.22777 0.21059 0.22839 0.21094 0.22963 C 0.21128 0.2321 0.21128 0.23456 0.21146 0.23703 C 0.21163 0.2395 0.21163 0.24166 0.21198 0.24382 C 0.21215 0.24568 0.21215 0.24815 0.21302 0.24938 L 0.21458 0.25216 C 0.21649 0.26173 0.21371 0.24691 0.21562 0.25895 C 0.21597 0.2608 0.21615 0.26296 0.21684 0.2645 L 0.2191 0.27037 C 0.21944 0.27129 0.21996 0.27191 0.22014 0.27315 C 0.22135 0.27994 0.21979 0.27129 0.22118 0.27963 C 0.22135 0.28055 0.22135 0.28179 0.2217 0.2824 C 0.2224 0.28456 0.22361 0.28611 0.22396 0.28827 L 0.22552 0.2966 C 0.22569 0.29753 0.22604 0.29845 0.22604 0.29969 C 0.22621 0.30092 0.22656 0.30216 0.22656 0.30339 C 0.22691 0.30494 0.22691 0.30648 0.22726 0.30802 C 0.22726 0.30895 0.2276 0.30987 0.22778 0.3108 C 0.22795 0.3145 0.22795 0.3179 0.2283 0.32129 C 0.2283 0.32222 0.22865 0.32315 0.22882 0.32407 C 0.22899 0.32561 0.22899 0.32747 0.22951 0.32901 C 0.22986 0.33086 0.23055 0.33456 0.23055 0.33487 C 0.23073 0.33796 0.23073 0.34166 0.23108 0.34506 C 0.23125 0.34691 0.23212 0.35061 0.23212 0.35092 C 0.23229 0.35494 0.23246 0.35956 0.23264 0.36389 C 0.23281 0.36481 0.23316 0.36574 0.23316 0.36666 C 0.23351 0.36852 0.23351 0.37037 0.23368 0.37222 C 0.23385 0.375 0.23403 0.37747 0.2342 0.37994 C 0.23455 0.38179 0.23559 0.38549 0.23559 0.3858 C 0.23472 0.41234 0.23472 0.40185 0.23472 0.41666 L 0.23472 0.4179 " pathEditMode="relative" rAng="0" ptsTypes="AAAAAAAAAAAAAAAAAAAAAAAAAAAAAAAAAAAAAAAAAAAAAAAAAAAAAAAAAAAAAAAAAAAAAAAAAAAAAAAAAAAAAAAAAAAAAAAAAAAAAA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208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7037E-6 L 8.33333E-7 0.0003 C -0.01441 -0.00031 -0.02882 -0.00031 -0.04323 -0.00093 C -0.0441 -0.00093 -0.04479 -0.00216 -0.04549 -0.00278 C -0.04653 -0.0034 -0.0474 -0.00402 -0.04844 -0.00432 C -0.05035 -0.00525 -0.05417 -0.00679 -0.05417 -0.00649 C -0.05451 -0.00741 -0.05504 -0.00834 -0.05556 -0.00865 C -0.05764 -0.00957 -0.0599 -0.00957 -0.06215 -0.01019 C -0.06302 -0.0105 -0.06406 -0.01081 -0.06493 -0.01111 C -0.06563 -0.01173 -0.06615 -0.01235 -0.06684 -0.01266 C -0.06701 -0.01297 -0.07326 -0.01451 -0.07535 -0.01605 C -0.07604 -0.01667 -0.07674 -0.01729 -0.07726 -0.0179 C -0.0776 -0.01821 -0.07778 -0.01914 -0.0783 -0.01945 C -0.08038 -0.0213 -0.08229 -0.02253 -0.08438 -0.02377 C -0.08611 -0.02686 -0.08472 -0.0247 -0.08767 -0.02809 C -0.08872 -0.02902 -0.08958 -0.03056 -0.09063 -0.03149 C -0.09149 -0.0321 -0.09254 -0.03179 -0.0934 -0.0321 C -0.09392 -0.03241 -0.09427 -0.03272 -0.09479 -0.03303 C -0.09549 -0.03395 -0.09601 -0.03488 -0.0967 -0.0355 C -0.09879 -0.03766 -0.10104 -0.0392 -0.1033 -0.04074 C -0.1059 -0.04507 -0.10382 -0.04198 -0.11042 -0.04661 L -0.11042 -0.0463 C -0.11146 -0.04784 -0.11267 -0.04939 -0.11372 -0.05062 C -0.11563 -0.05278 -0.11788 -0.05371 -0.11945 -0.05649 C -0.12101 -0.05957 -0.12205 -0.06173 -0.12413 -0.06328 C -0.12535 -0.0642 -0.12674 -0.06451 -0.12795 -0.06513 C -0.1283 -0.06574 -0.12847 -0.06636 -0.12899 -0.06667 C -0.12934 -0.06729 -0.13004 -0.06698 -0.13038 -0.0676 C -0.13299 -0.0713 -0.12951 -0.06914 -0.13264 -0.07192 C -0.13368 -0.07253 -0.13472 -0.07253 -0.13559 -0.07346 C -0.13646 -0.0747 -0.13767 -0.07531 -0.13837 -0.07686 C -0.13872 -0.07747 -0.13906 -0.07809 -0.13941 -0.0784 C -0.14045 -0.07963 -0.14149 -0.08087 -0.14271 -0.08179 C -0.14323 -0.08241 -0.14358 -0.08303 -0.1441 -0.08365 C -0.14583 -0.08519 -0.14601 -0.08488 -0.1474 -0.08704 C -0.14844 -0.08858 -0.14861 -0.08951 -0.14931 -0.09198 C -0.14948 -0.0929 -0.14948 -0.09383 -0.14983 -0.09445 C -0.15017 -0.09537 -0.1507 -0.09568 -0.15122 -0.0963 C -0.15156 -0.09692 -0.15174 -0.09784 -0.15208 -0.09877 C -0.15243 -0.09939 -0.15278 -0.1 -0.15313 -0.10031 C -0.15451 -0.10247 -0.1559 -0.10463 -0.15729 -0.10649 L -0.16024 -0.10957 C -0.16059 -0.1105 -0.16094 -0.11142 -0.16111 -0.11235 C -0.16181 -0.11451 -0.16233 -0.11729 -0.16354 -0.11883 C -0.16458 -0.12068 -0.16615 -0.12161 -0.16736 -0.12315 C -0.16858 -0.125 -0.16945 -0.12716 -0.17066 -0.12902 C -0.17101 -0.12963 -0.17118 -0.13025 -0.17153 -0.13087 L -0.17292 -0.13241 C -0.17361 -0.13457 -0.17396 -0.13735 -0.17483 -0.1392 C -0.17517 -0.13982 -0.17552 -0.14013 -0.17587 -0.14074 C -0.17743 -0.14445 -0.17604 -0.14321 -0.17917 -0.14692 C -0.17951 -0.14723 -0.18004 -0.14723 -0.18056 -0.14753 C -0.18125 -0.14846 -0.18195 -0.14908 -0.18247 -0.15031 C -0.18281 -0.15093 -0.18542 -0.15803 -0.18576 -0.15957 C -0.18594 -0.16019 -0.18594 -0.16111 -0.18629 -0.16204 C -0.18663 -0.16297 -0.18715 -0.16358 -0.18767 -0.16451 C -0.1882 -0.16544 -0.18854 -0.16667 -0.18906 -0.1679 C -0.18941 -0.16945 -0.18958 -0.1713 -0.1901 -0.17284 C -0.19236 -0.18087 -0.18941 -0.17099 -0.19236 -0.18056 C -0.19271 -0.18149 -0.19288 -0.18303 -0.1934 -0.18395 C -0.19392 -0.18488 -0.19462 -0.1855 -0.19531 -0.18642 C -0.1967 -0.18797 -0.19792 -0.1892 -0.19896 -0.19136 C -0.20017 -0.19383 -0.20139 -0.19846 -0.20191 -0.20062 C -0.20208 -0.20175 -0.20208 -0.20247 -0.20243 -0.2034 C -0.2026 -0.20402 -0.20295 -0.20494 -0.2033 -0.20587 C -0.20729 -0.2179 -0.20208 -0.20216 -0.20469 -0.21173 C -0.20538 -0.21389 -0.20747 -0.2179 -0.20799 -0.21914 C -0.21042 -0.2247 -0.20747 -0.21914 -0.21042 -0.22439 C -0.21111 -0.22655 -0.21181 -0.22871 -0.21233 -0.23118 C -0.21337 -0.23704 -0.21267 -0.23457 -0.21424 -0.23858 C -0.21528 -0.2497 -0.21354 -0.23982 -0.21615 -0.24537 C -0.21632 -0.24599 -0.21632 -0.24723 -0.21649 -0.24784 C -0.21684 -0.24877 -0.21719 -0.2497 -0.21754 -0.25031 C -0.21875 -0.25741 -0.21684 -0.2463 -0.21892 -0.25957 C -0.21927 -0.26142 -0.21962 -0.26297 -0.21979 -0.26482 C -0.22031 -0.26698 -0.22101 -0.26914 -0.22135 -0.27161 C -0.22465 -0.2929 -0.22066 -0.27037 -0.22274 -0.28488 C -0.22292 -0.28673 -0.22326 -0.28828 -0.22361 -0.29013 L -0.22413 -0.2926 C -0.22431 -0.29352 -0.22448 -0.29414 -0.22465 -0.29507 C -0.225 -0.29661 -0.22535 -0.29784 -0.22552 -0.29939 C -0.22795 -0.31111 -0.22517 -0.29815 -0.22743 -0.30865 C -0.22778 -0.31266 -0.22778 -0.31358 -0.22847 -0.31698 C -0.22847 -0.3179 -0.22882 -0.31883 -0.22882 -0.31945 C -0.22917 -0.32223 -0.22951 -0.32747 -0.23021 -0.33056 C -0.23056 -0.33179 -0.2309 -0.33272 -0.23125 -0.33395 C -0.23142 -0.3355 -0.2316 -0.33735 -0.23177 -0.33889 C -0.23177 -0.34013 -0.23212 -0.34105 -0.23212 -0.34229 C -0.23247 -0.34599 -0.23247 -0.3497 -0.23264 -0.3534 C -0.23281 -0.35679 -0.23368 -0.36328 -0.23368 -0.36297 C -0.23368 -0.37099 -0.23368 -0.37871 -0.23403 -0.38611 C -0.2342 -0.38828 -0.23472 -0.39013 -0.23507 -0.39198 C -0.23524 -0.39414 -0.23542 -0.39661 -0.23542 -0.39877 C -0.2349 -0.41451 -0.23507 -0.40772 -0.23507 -0.41883 L -0.23507 -0.41852 " pathEditMode="relative" rAng="0" ptsTypes="AAAAAAAAAAAAAAAAAAAAAAAAAAAAAAAAAAAAAAAAAAAAAAAAAAAAAAAAAAAAAAAAAAAAAAAAAAAAAAAAAAAAAAAAAAAAAAA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09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8.33333E-7 0.00031 C -0.00625 -0.00031 -0.01667 -0.00185 -0.02344 -2.46914E-6 C -0.02413 0.00031 -0.02465 0.00124 -0.02535 0.00185 C -0.02587 0.00216 -0.02622 0.00247 -0.02708 0.00247 C -0.03021 0.00401 -0.03333 0.00401 -0.03698 0.00432 C -0.03733 0.00463 -0.0382 0.00463 -0.03854 0.00525 C -0.04028 0.00618 -0.04184 0.00772 -0.0434 0.00864 C -0.05139 0.01173 -0.0474 0.0108 -0.05486 0.01173 C -0.05538 0.01204 -0.05608 0.01235 -0.0566 0.01266 C -0.05781 0.01327 -0.05851 0.01389 -0.0599 0.01451 C -0.0691 0.01821 -0.0651 0.01729 -0.07188 0.01852 C -0.08021 0.02624 -0.0691 0.01605 -0.07552 0.0213 C -0.07622 0.02222 -0.07708 0.02346 -0.0783 0.02408 C -0.07917 0.02469 -0.08542 0.02685 -0.08629 0.02747 C -0.0875 0.0284 -0.08872 0.02932 -0.08993 0.03087 C -0.09063 0.03118 -0.09097 0.03179 -0.09149 0.03241 C -0.09219 0.03303 -0.09271 0.03334 -0.0934 0.03395 C -0.09392 0.03488 -0.09462 0.03611 -0.09514 0.03673 C -0.0967 0.03766 -0.09774 0.03766 -0.09896 0.03827 C -0.09948 0.0392 -0.09948 0.04013 -0.09983 0.04074 C -0.1007 0.04198 -0.1026 0.0426 -0.10382 0.04352 C -0.10504 0.04445 -0.1059 0.04537 -0.10695 0.0463 C -0.10868 0.04722 -0.11024 0.04784 -0.11181 0.04877 C -0.11215 0.04908 -0.11267 0.04939 -0.11337 0.04969 C -0.11389 0.05062 -0.11458 0.05216 -0.11545 0.05309 C -0.11806 0.05525 -0.12274 0.05895 -0.12274 0.05926 C -0.12309 0.05926 -0.12361 0.06019 -0.12396 0.0605 C -0.12517 0.06204 -0.12986 0.06605 -0.13108 0.06667 C -0.1316 0.06729 -0.1316 0.0679 -0.13195 0.06852 C -0.13229 0.06914 -0.13229 0.07037 -0.13281 0.07099 C -0.13316 0.07161 -0.13385 0.07192 -0.13438 0.07253 C -0.13472 0.07315 -0.13472 0.07377 -0.13507 0.07439 C -0.13559 0.07685 -0.13559 0.07809 -0.13715 0.08025 C -0.13785 0.08118 -0.13872 0.08179 -0.13958 0.08272 C -0.13993 0.08334 -0.14028 0.08395 -0.1408 0.08457 C -0.14149 0.08519 -0.14201 0.08611 -0.14271 0.08735 C -0.15 0.09476 -0.14306 0.0855 -0.15156 0.09568 C -0.15156 0.09599 -0.15191 0.09692 -0.15226 0.09722 C -0.1526 0.09815 -0.15313 0.09846 -0.15382 0.09908 C -0.15504 0.10247 -0.15556 0.1034 -0.15747 0.10679 C -0.15903 0.10864 -0.16059 0.1105 -0.16181 0.11297 C -0.16198 0.11327 -0.16233 0.11389 -0.16267 0.11451 C -0.16354 0.11605 -0.16389 0.1179 -0.16458 0.11945 C -0.16632 0.12469 -0.16354 0.11945 -0.16632 0.12624 C -0.16754 0.1284 -0.16858 0.13025 -0.16979 0.13241 C -0.17344 0.13858 -0.16823 0.12778 -0.17309 0.13766 C -0.17379 0.1392 -0.17465 0.14074 -0.17552 0.1426 C -0.17847 0.15 -0.17379 0.14136 -0.17847 0.15031 C -0.17969 0.15247 -0.18247 0.15741 -0.18247 0.15772 C -0.18247 0.15864 -0.18368 0.16327 -0.18403 0.16482 C -0.18472 0.16574 -0.18524 0.16636 -0.18559 0.16729 C -0.18594 0.16852 -0.18646 0.16976 -0.18715 0.17068 C -0.1875 0.17161 -0.18802 0.17222 -0.18837 0.17315 C -0.18889 0.17531 -0.18924 0.17716 -0.18993 0.17871 C -0.19149 0.18303 -0.19167 0.18241 -0.19358 0.18611 C -0.19479 0.18827 -0.19757 0.19661 -0.19792 0.19722 C -0.19948 0.2034 -0.19844 0.20124 -0.2007 0.20494 C -0.20122 0.20618 -0.20122 0.20772 -0.20176 0.20926 C -0.20191 0.2105 -0.20278 0.21142 -0.20313 0.21235 C -0.2059 0.21976 -0.20365 0.21513 -0.20747 0.22222 C -0.20833 0.22778 -0.20712 0.22068 -0.20833 0.22871 C -0.20868 0.23118 -0.2092 0.2321 -0.2099 0.23457 C -0.21111 0.24352 -0.2092 0.23179 -0.21198 0.24321 C -0.21267 0.24568 -0.2132 0.24846 -0.21354 0.25093 C -0.21441 0.25432 -0.21563 0.25864 -0.21719 0.26173 C -0.21719 0.26266 -0.21754 0.26327 -0.21788 0.26389 C -0.21788 0.26482 -0.21788 0.26543 -0.2184 0.26636 C -0.2184 0.26729 -0.2191 0.2679 -0.2191 0.26883 C -0.21945 0.27037 -0.21945 0.27222 -0.21962 0.27408 C -0.22031 0.2784 -0.22066 0.28303 -0.22153 0.28766 C -0.22274 0.29383 -0.22344 0.29537 -0.22552 0.29969 C -0.22552 0.30093 -0.22587 0.30247 -0.22587 0.30371 C -0.22587 0.30556 -0.22639 0.30741 -0.22639 0.30926 C -0.22639 0.31019 -0.22674 0.31142 -0.22674 0.31235 C -0.22708 0.31543 -0.22743 0.31914 -0.2283 0.32192 C -0.22865 0.32346 -0.22951 0.32469 -0.23038 0.32593 C -0.23038 0.32685 -0.23038 0.32778 -0.23073 0.3284 C -0.23142 0.3358 -0.23108 0.34074 -0.23142 0.34908 C -0.23195 0.35463 -0.23195 0.35494 -0.23264 0.35957 C -0.23316 0.36729 -0.23264 0.36297 -0.23351 0.3676 C -0.2349 0.40741 -0.23351 0.35864 -0.23316 0.39877 C -0.23316 0.40309 -0.23316 0.40741 -0.23351 0.41173 C -0.23351 0.4142 -0.2342 0.41667 -0.2342 0.41729 " pathEditMode="relative" rAng="0" ptsTypes="AAAAAAAAAAAAAAAAAAAAAAAAAAAAAAAAAAAAAAAAAAAAAAAAAAAAAAAAAAAAAAAAAAAAAAAAAAAAAAAAAAAA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2080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9.87654E-7 L 8.33333E-7 0.00031 C 0.00087 9.87654E-7 0.00191 9.87654E-7 0.00295 9.87654E-7 C 0.00347 9.87654E-7 0.00399 0.00123 0.00417 0.00123 C 0.00937 0.00123 0.01458 9.87654E-7 0.01979 9.87654E-7 L 0.02187 9.87654E-7 C 0.0224 -0.00093 0.02344 -0.00093 0.02396 -0.00093 C 0.02448 -0.00093 0.02552 -0.00185 0.02604 -0.00185 C 0.02604 -0.00154 0.02656 -0.00185 0.02708 -0.00185 C 0.02812 -0.00278 0.02917 -0.00278 0.03021 -0.00278 C 0.03333 -0.00463 0.02917 -0.00278 0.03455 -0.0037 C 0.03507 -0.00463 0.03559 -0.00463 0.03594 -0.00463 C 0.03698 -0.00463 0.03802 -0.00556 0.03906 -0.00556 L 0.04184 -0.00556 C 0.04427 -0.00741 0.04115 -0.00556 0.04427 -0.00741 C 0.04444 -0.00741 0.04496 -0.00741 0.04496 -0.0071 C 0.04601 -0.00833 0.04653 -0.00833 0.04757 -0.00833 C 0.04809 -0.00833 0.04861 -0.00926 0.04913 -0.00926 L 0.05174 -0.00926 C 0.05642 -0.01111 0.0533 -0.01019 0.0559 -0.01111 C 0.05642 -0.01204 0.05746 -0.01204 0.05851 -0.01296 C 0.0592 -0.01296 0.06007 -0.01389 0.06076 -0.01389 C 0.06285 -0.01482 0.06163 -0.01389 0.06424 -0.01574 C 0.06441 -0.01667 0.06493 -0.01667 0.06528 -0.01667 L 0.06632 -0.01667 C 0.0684 -0.01759 0.06701 -0.01759 0.06962 -0.01852 C 0.06996 -0.01945 0.07014 -0.01945 0.07066 -0.01945 C 0.07118 -0.01945 0.07378 -0.02037 0.0743 -0.02037 C 0.07483 -0.0213 0.07587 -0.0213 0.07639 -0.02222 C 0.07691 -0.02222 0.07691 -0.02191 0.07743 -0.02222 C 0.07743 -0.02191 0.07951 -0.02408 0.07951 -0.02315 C 0.08108 -0.02531 0.08003 -0.025 0.08264 -0.02593 C 0.08264 -0.02624 0.08316 -0.02685 0.08368 -0.02685 C 0.0842 -0.02685 0.0842 -0.02778 0.08472 -0.02778 C 0.08472 -0.02747 0.08733 -0.02901 0.08785 -0.02963 C 0.08837 -0.02994 0.08906 -0.03056 0.08993 -0.03056 C 0.09062 -0.03148 0.09167 -0.03148 0.09271 -0.03179 C 0.09305 -0.03241 0.09323 -0.03241 0.09375 -0.03241 C 0.0941 -0.03272 0.09427 -0.03333 0.09479 -0.03364 C 0.09514 -0.03426 0.09566 -0.03426 0.09618 -0.03426 C 0.09635 -0.03457 0.09687 -0.03457 0.09722 -0.03519 C 0.09948 -0.03704 0.09635 -0.03519 0.09948 -0.03735 C 0.1 -0.03796 0.10156 -0.03889 0.10156 -0.03827 C 0.10469 -0.04136 0.1151 -0.05278 0.11823 -0.05587 C 0.11944 -0.05772 0.11875 -0.05679 0.11996 -0.05772 C 0.12101 -0.05957 0.12135 -0.06049 0.12205 -0.06049 C 0.12257 -0.06142 0.12292 -0.06142 0.12309 -0.06142 C 0.12569 -0.06605 0.12448 -0.0642 0.12726 -0.0679 C 0.12778 -0.0679 0.12812 -0.06883 0.1283 -0.06883 C 0.12882 -0.06883 0.12917 -0.06883 0.12934 -0.06975 C 0.13194 -0.07161 0.12882 -0.06975 0.13142 -0.07161 C 0.13229 -0.07253 0.13246 -0.07346 0.13351 -0.07438 C 0.13351 -0.07408 0.13403 -0.07438 0.13455 -0.07531 C 0.13507 -0.07531 0.13507 -0.07624 0.13559 -0.07624 C 0.13559 -0.07593 0.13611 -0.07624 0.13663 -0.07716 C 0.13663 -0.07685 0.13663 -0.07809 0.13715 -0.0784 C 0.13767 -0.07901 0.13924 -0.07994 0.13924 -0.07932 C 0.1408 -0.0821 0.14184 -0.08457 0.1434 -0.08735 C 0.14392 -0.08766 0.14392 -0.08827 0.14444 -0.0892 C 0.14496 -0.09012 0.14549 -0.09043 0.14653 -0.09105 C 0.14757 -0.09475 0.14653 -0.09198 0.14826 -0.09414 C 0.14878 -0.09475 0.14878 -0.09568 0.1493 -0.09599 C 0.15017 -0.09691 0.15087 -0.09753 0.15191 -0.09784 C 0.15347 -0.09969 0.15243 -0.09877 0.15486 -0.10031 C 0.15503 -0.10062 0.15555 -0.10124 0.1559 -0.10124 C 0.15642 -0.10154 0.15694 -0.10216 0.15712 -0.10309 C 0.15764 -0.10309 0.15799 -0.1034 0.15816 -0.10401 C 0.16076 -0.10803 0.15764 -0.10401 0.16024 -0.1071 C 0.1618 -0.1108 0.16024 -0.1071 0.16215 -0.1108 C 0.16649 -0.11728 0.16285 -0.11173 0.16493 -0.11636 L 0.16597 -0.11821 C 0.16649 -0.11914 0.16701 -0.12099 0.16701 -0.12191 C 0.16701 -0.12284 0.16701 -0.12377 0.16753 -0.12377 L 0.16858 -0.12562 C 0.16858 -0.12747 0.1691 -0.1284 0.16962 -0.12932 C 0.16962 -0.13025 0.17014 -0.13025 0.17066 -0.13025 L 0.17066 -0.1321 C 0.17118 -0.13303 0.1717 -0.13303 0.1717 -0.13333 L 0.17274 -0.13519 C 0.17326 -0.1358 0.17326 -0.13673 0.17326 -0.13704 C 0.17378 -0.13766 0.17378 -0.13735 0.1743 -0.13858 C 0.17483 -0.13889 0.17483 -0.13951 0.17535 -0.14043 C 0.17587 -0.14136 0.1776 -0.14259 0.1776 -0.14228 C 0.17847 -0.14506 0.17899 -0.1463 0.18021 -0.14815 C 0.18073 -0.14908 0.1816 -0.15 0.18229 -0.15062 C 0.18281 -0.15154 0.18333 -0.1534 0.18385 -0.15432 C 0.18385 -0.15463 0.1842 -0.15556 0.18437 -0.15617 C 0.1849 -0.15648 0.18524 -0.15741 0.18542 -0.15833 C 0.1875 -0.16296 0.18594 -0.16019 0.18785 -0.16296 C 0.18854 -0.16482 0.18906 -0.16667 0.18993 -0.16852 C 0.1901 -0.16945 0.1901 -0.16914 0.19062 -0.17037 C 0.19115 -0.17315 0.19062 -0.1713 0.19219 -0.17593 C 0.19219 -0.17685 0.19271 -0.17685 0.19271 -0.17778 C 0.19323 -0.1787 0.19375 -0.1787 0.19375 -0.17963 C 0.19427 -0.17963 0.19427 -0.18056 0.19479 -0.18148 C 0.19531 -0.18241 0.19635 -0.18333 0.19687 -0.18457 C 0.19687 -0.18611 0.1974 -0.18704 0.19792 -0.18827 C 0.19844 -0.18889 0.19844 -0.18982 0.19896 -0.19012 C 0.19948 -0.19352 0.19896 -0.19198 0.20052 -0.19445 C 0.20104 -0.19908 0.20052 -0.19722 0.20208 -0.2 C 0.2026 -0.20463 0.20176 -0.19908 0.2026 -0.2037 C 0.20417 -0.20926 0.20176 -0.20093 0.20365 -0.20864 C 0.20365 -0.20833 0.20521 -0.21327 0.20573 -0.2142 C 0.20573 -0.21512 0.20573 -0.21482 0.20625 -0.21605 C 0.20677 -0.21698 0.20677 -0.21667 0.20677 -0.2179 C 0.20799 -0.22068 0.20746 -0.21975 0.20851 -0.22253 C 0.20885 -0.22346 0.20903 -0.22531 0.20903 -0.22624 C 0.20955 -0.22901 0.21111 -0.23642 0.21198 -0.23858 C 0.21267 -0.24136 0.21267 -0.24105 0.21319 -0.24198 C 0.21354 -0.2429 0.21371 -0.24321 0.21406 -0.24383 C 0.21476 -0.24846 0.21371 -0.2429 0.2151 -0.24753 C 0.21632 -0.25309 0.21406 -0.24599 0.21615 -0.25124 C 0.21632 -0.25309 0.21684 -0.25494 0.21719 -0.25679 C 0.21719 -0.25772 0.21736 -0.25803 0.21736 -0.25864 C 0.21736 -0.25957 0.21771 -0.26049 0.21788 -0.26142 C 0.21823 -0.26266 0.2184 -0.26451 0.21927 -0.26636 C 0.21944 -0.26728 0.22031 -0.26821 0.22049 -0.27006 C 0.22083 -0.27099 0.22083 -0.27284 0.22101 -0.27377 C 0.22257 -0.27747 0.22135 -0.27377 0.22205 -0.27747 C 0.22257 -0.2784 0.22257 -0.27809 0.22257 -0.27932 C 0.22309 -0.28117 0.22309 -0.2821 0.22361 -0.28303 L 0.22361 -0.28488 C 0.22413 -0.28858 0.22413 -0.28766 0.22465 -0.28982 C 0.22465 -0.29167 0.22465 -0.29506 0.22517 -0.29722 C 0.22517 -0.29877 0.22569 -0.29969 0.22569 -0.30062 C 0.22621 -0.30185 0.22621 -0.3034 0.22674 -0.30432 L 0.22674 -0.30617 C 0.22726 -0.3071 0.22726 -0.30741 0.22726 -0.30803 C 0.22726 -0.30895 0.22726 -0.30988 0.22778 -0.3108 C 0.22778 -0.31111 0.2283 -0.31173 0.2283 -0.31266 C 0.2283 -0.31358 0.2283 -0.31389 0.22882 -0.31482 C 0.22934 -0.31852 0.22934 -0.31821 0.22986 -0.32222 L 0.22986 -0.32778 C 0.22986 -0.3287 0.23038 -0.32963 0.23038 -0.32932 C 0.23142 -0.33611 0.22986 -0.32685 0.23142 -0.33611 C 0.23142 -0.33704 0.23194 -0.33889 0.23194 -0.33982 C 0.23194 -0.34074 0.23246 -0.34167 0.23246 -0.3429 C 0.23246 -0.34475 0.23246 -0.34661 0.23299 -0.34846 L 0.23299 -0.35093 C 0.23351 -0.35556 0.23299 -0.35278 0.23403 -0.35587 C 0.23455 -0.36482 0.23507 -0.37346 0.23611 -0.38179 L 0.23611 -0.38457 C 0.23611 -0.38426 0.23663 -0.38549 0.2368 -0.38642 C 0.23663 -0.38827 0.23611 -0.39383 0.23611 -0.39568 C 0.23559 -0.39599 0.23559 -0.39661 0.23559 -0.39753 C 0.23559 -0.40154 0.23611 -0.40679 0.23611 -0.4108 L 0.23611 -0.41975 L 0.23611 -0.41945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209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2.09877E-6 L -0.93889 -2.09877E-6 " pathEditMode="relative" rAng="0" ptsTypes="AA">
                                      <p:cBhvr>
                                        <p:cTn id="79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44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82716E-6 C 0.18281 0.00093 0.19618 0.12686 0.29583 0.12346 C 0.39548 0.11976 0.51579 0.03519 0.60347 0.02716 C 0.69097 0.01914 0.7585 0.07377 0.821 0.07531 C 0.88368 0.07716 0.9368 0.04445 0.97916 0.03797 C 1.02204 0.03118 1.05069 0.03828 1.07986 0.04476 " pathEditMode="relative" rAng="0" ptsTypes="AAAAAA">
                                      <p:cBhvr>
                                        <p:cTn id="84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6.17284E-7 C 0.08941 -0.00988 0.21007 -0.0321 0.30989 -0.02222 C 0.40902 -0.01296 0.50954 0.05123 0.59618 0.05741 C 0.68298 0.06358 0.76406 0.01543 0.82934 0.01481 C 0.89496 0.0142 0.94687 0.05957 0.98958 0.05309 C 1.03194 0.0463 1.05121 0.04197 1.08038 0.03642 " pathEditMode="relative" rAng="0" ptsTypes="AAAAAA">
                                      <p:cBhvr>
                                        <p:cTn id="89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163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2222E-6 4.07407E-6 C 0.11528 0.01049 0.20176 -0.08056 0.30295 -0.07686 C 0.40434 -0.07315 0.5191 0.01111 0.60781 0.02376 C 0.69636 0.0358 0.77222 -0.00433 0.83455 -0.00371 C 0.8967 -0.0034 0.93854 0.0324 0.98125 0.02654 C 1.02361 0.01944 1.05504 0.01142 1.079 -0.00062 " pathEditMode="relative" rAng="0" ptsTypes="AAAAAA">
                                      <p:cBhvr>
                                        <p:cTn id="94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C 0.21423 0.00617 0.22205 0.07685 0.32673 0.08025 C 0.43125 0.08395 0.53611 0.02161 0.62708 0.02068 C 0.71805 0.02006 0.81024 0.07408 0.87326 0.07562 C 0.93628 0.07747 0.96475 0.0321 1.00503 0.03179 C 1.04462 0.03117 1.0809 0.04784 1.10868 0.05617 " pathEditMode="relative" rAng="0" ptsTypes="AAAAAA">
                                      <p:cBhvr>
                                        <p:cTn id="99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1.35802E-6 C 0.2059 0.0358 0.26128 0.11975 0.34861 0.12037 C 0.43576 0.12037 0.5158 0.09136 0.55607 0.07531 C 0.59653 0.05864 0.64653 0.0358 0.70746 0.03611 C 0.76823 0.03673 0.88107 0.07809 0.92118 0.07716 C 0.96076 0.07716 1.07361 0.07562 1.10868 0.05555 " pathEditMode="relative" rAng="0" ptsTypes="AAAAAA">
                                      <p:cBhvr>
                                        <p:cTn id="104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44444E-6 3.33333E-6 C 0.10209 -0.02068 0.2165 -0.05031 0.30764 -0.04321 C 0.39914 -0.03581 0.46875 0.03703 0.54705 0.04475 C 0.6257 0.05216 0.70747 0.00216 0.77796 0.00247 C 0.84827 0.00277 0.92674 0.05401 0.96945 0.04753 C 1.01181 0.04105 1.06181 0.03086 1.08612 0.01882 " pathEditMode="relative" rAng="0" ptsTypes="AAAAAA">
                                      <p:cBhvr>
                                        <p:cTn id="109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9.87654E-7 C 0.08941 -0.00957 0.23542 0.11358 0.33334 0.11481 C 0.43125 0.11605 0.52257 0.01173 0.5875 0.00895 C 0.65226 0.00555 0.71285 0.05772 0.77934 0.06173 C 0.84549 0.06543 0.94323 0.03858 0.98577 0.0321 C 1.0283 0.02531 1.05122 0.04197 1.08056 0.03673 " pathEditMode="relative" rAng="0" ptsTypes="AAAAAA">
                                      <p:cBhvr>
                                        <p:cTn id="114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2222E-6 1.23457E-7 C 0.11528 0.0108 0.2066 -0.01512 0.30174 -0.01235 C 0.39549 -0.00957 0.47865 0.01543 0.56563 0.01728 C 0.65244 0.01944 0.75382 -0.00185 0.8231 -0.00031 C 0.89254 0.00093 0.93855 0.03272 0.98125 0.02623 C 1.02362 0.01944 1.05469 0.01173 1.079 -0.00031 " pathEditMode="relative" rAng="0" ptsTypes="AAAAAA">
                                      <p:cBhvr>
                                        <p:cTn id="119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1.85185E-6 C 0.18282 0.00092 0.19619 0.12685 0.29584 0.12345 C 0.39549 0.11975 0.5158 0.03518 0.60348 0.02716 C 0.69098 0.01913 0.75851 0.07376 0.82101 0.07531 C 0.88369 0.07747 0.93681 0.04444 0.97917 0.03796 C 1.02205 0.03117 1.0507 0.03827 1.07987 0.04475 " pathEditMode="relative" rAng="0" ptsTypes="AAAAAA">
                                      <p:cBhvr>
                                        <p:cTn id="124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66667E-6 7.40741E-7 C 0.08941 -0.00957 0.21024 -0.03179 0.3099 -0.02222 C 0.40903 -0.01296 0.50972 0.05123 0.59653 0.05741 C 0.68299 0.06358 0.76406 0.01543 0.82934 0.01481 C 0.89497 0.0142 0.94688 0.05957 0.98941 0.05309 C 1.03212 0.0463 1.05122 0.04197 1.08056 0.03673 " pathEditMode="relative" rAng="0" ptsTypes="AAAAAA">
                                      <p:cBhvr>
                                        <p:cTn id="129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-2.22222E-6 C 0.11527 0.0105 0.20176 -0.08055 0.30295 -0.07685 C 0.40434 -0.07315 0.51909 0.01111 0.60781 0.02346 C 0.69635 0.0355 0.77222 -0.00432 0.83455 -0.0037 C 0.8967 -0.00339 0.93854 0.03241 0.98125 0.02655 C 1.02361 0.01945 1.05503 0.01142 1.07899 -0.00062 " pathEditMode="relative" rAng="0" ptsTypes="AAAAAA">
                                      <p:cBhvr>
                                        <p:cTn id="134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66667E-6 -1.7284E-6 C 0.21424 0.00587 0.22222 0.07685 0.32674 0.08025 C 0.43125 0.08395 0.53611 0.02161 0.62709 0.02068 C 0.71806 0.02006 0.81024 0.07408 0.87327 0.07562 C 0.93629 0.07747 0.96476 0.0321 1.00504 0.03179 C 1.04462 0.03117 1.0809 0.04784 1.10868 0.05587 " pathEditMode="relative" rAng="0" ptsTypes="AAAAAA">
                                      <p:cBhvr>
                                        <p:cTn id="139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20988E-6 C 0.2059 0.0358 0.26128 0.12006 0.34861 0.12037 C 0.43559 0.12037 0.5158 0.09135 0.55607 0.07531 C 0.59652 0.05895 0.64652 0.0358 0.70746 0.03611 C 0.76823 0.03673 0.88107 0.07808 0.92118 0.07747 C 0.96076 0.07716 1.07361 0.07561 1.10868 0.05555 " pathEditMode="relative" rAng="0" ptsTypes="AAAAAA">
                                      <p:cBhvr>
                                        <p:cTn id="144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2222E-6 1.11022E-16 C 0.10208 -0.02068 0.21649 -0.05031 0.30764 -0.04321 C 0.39913 -0.0358 0.46875 0.03704 0.54722 0.04475 C 0.62569 0.05247 0.70764 0.00216 0.77795 0.00247 C 0.84826 0.00278 0.92691 0.05401 0.96944 0.04753 C 1.0118 0.04105 1.0618 0.03086 1.08611 0.01883 " pathEditMode="relative" rAng="0" ptsTypes="AAAAAA">
                                      <p:cBhvr>
                                        <p:cTn id="149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7.40741E-7 C 0.08941 -0.00957 0.23541 0.11327 0.33333 0.11482 C 0.43125 0.11605 0.52274 0.01142 0.5875 0.00864 C 0.65243 0.00556 0.71284 0.05772 0.77951 0.06142 C 0.84566 0.06512 0.94323 0.03827 0.98576 0.03179 C 1.0283 0.02531 1.05139 0.04198 1.08055 0.03673 " pathEditMode="relative" rAng="0" ptsTypes="AAAAAA">
                                      <p:cBhvr>
                                        <p:cTn id="154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571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88889E-6 3.95062E-6 C 0.11528 0.01049 0.2066 -0.01544 0.30174 -0.01235 C 0.39549 -0.00957 0.47865 0.01512 0.56563 0.01728 C 0.65243 0.01944 0.754 -0.00186 0.82327 -0.00062 C 0.89254 0.00092 0.93855 0.03271 0.98125 0.02623 C 1.02362 0.01944 1.05504 0.01142 1.079 -0.00062 " pathEditMode="relative" rAng="0" ptsTypes="AAAAAA">
                                      <p:cBhvr>
                                        <p:cTn id="159" dur="3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4.81481E-6 C 0.18282 0.00092 0.19618 0.12685 0.29584 0.12345 C 0.39549 0.11975 0.5158 0.03518 0.60348 0.02716 C 0.69098 0.01913 0.75851 0.07376 0.82101 0.0753 C 0.88368 0.07716 0.93681 0.04444 0.97917 0.03796 C 1.02205 0.03117 1.0507 0.03827 1.07986 0.04475 " pathEditMode="relative" rAng="0" ptsTypes="AAAAAA">
                                      <p:cBhvr>
                                        <p:cTn id="164" dur="3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3" y="617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5679E-6 C 0.0894 -0.00987 0.21025 -0.03209 0.3099 -0.02222 C 0.40903 -0.01296 0.50973 0.05124 0.59653 0.05741 C 0.68299 0.06358 0.76424 0.01544 0.82952 0.01482 C 0.89497 0.0142 0.94723 0.05957 0.98976 0.05309 C 1.03212 0.0463 1.05122 0.04198 1.08056 0.03642 " pathEditMode="relative" rAng="0" ptsTypes="AAAAAA">
                                      <p:cBhvr>
                                        <p:cTn id="169" dur="3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163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2222E-6 7.40741E-7 C 0.11528 0.01049 0.20177 -0.08148 0.30296 -0.07716 C 0.40435 -0.07377 0.5191 0.01111 0.60764 0.02376 C 0.69636 0.0358 0.77223 -0.00463 0.83455 -0.00401 C 0.89671 -0.0034 0.93855 0.03241 0.98125 0.02654 C 1.02362 0.01944 1.05504 0.01142 1.079 -0.00062 " pathEditMode="relative" rAng="0" ptsTypes="AAAAAA">
                                      <p:cBhvr>
                                        <p:cTn id="174" dur="3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-253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778E-17 2.59259E-6 C 0.21424 0.00586 0.22222 0.07685 0.32674 0.08024 C 0.43125 0.08395 0.53611 0.0216 0.62708 0.02068 C 0.71806 0.02006 0.81024 0.07407 0.87326 0.07561 C 0.93628 0.07747 0.96476 0.0321 1.00503 0.03179 C 1.04462 0.03117 1.0809 0.04784 1.10868 0.05586 " pathEditMode="relative" rAng="0" ptsTypes="AAAAAA">
                                      <p:cBhvr>
                                        <p:cTn id="179" dur="3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401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-4.19753E-6 C 0.2059 0.03581 0.26128 0.12007 0.34861 0.12037 C 0.43576 0.12037 0.5158 0.09136 0.55608 0.07531 C 0.59653 0.05865 0.64653 0.03581 0.70747 0.03612 C 0.76823 0.03673 0.88108 0.07809 0.92118 0.07716 C 0.96076 0.07716 1.07361 0.07562 1.10868 0.05556 " pathEditMode="relative" rAng="0" ptsTypes="AAAAAA">
                                      <p:cBhvr>
                                        <p:cTn id="184" dur="3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4" y="601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1.85185E-6 C 0.10209 -0.02068 0.2165 -0.05031 0.30764 -0.04321 C 0.39914 -0.0358 0.46876 0.03704 0.54723 0.04475 C 0.6257 0.05216 0.70764 0.00216 0.77796 0.00247 C 0.84827 0.00278 0.92691 0.05401 0.96962 0.04753 C 1.01181 0.04105 1.06181 0.03087 1.08612 0.01883 " pathEditMode="relative" rAng="0" ptsTypes="AAAAAA">
                                      <p:cBhvr>
                                        <p:cTn id="189" dur="3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6" y="154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-4.44444E-6 C 0.08941 -0.00956 0.23542 0.11358 0.33333 0.11482 C 0.43125 0.11575 0.52257 0.01173 0.5875 0.00896 C 0.65243 0.00556 0.71285 0.05772 0.77934 0.06173 C 0.84566 0.06544 0.94323 0.03858 0.98576 0.0321 C 1.0283 0.02531 1.05122 0.04198 1.08038 0.03673 " pathEditMode="relative" rAng="0" ptsTypes="AAAAAA">
                                      <p:cBhvr>
                                        <p:cTn id="194" dur="3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10" y="571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2222E-6 -3.45679E-6 C 0.11528 0.01081 0.2066 -0.01543 0.30174 -0.01234 C 0.39549 -0.00956 0.47865 0.01544 0.56563 0.01729 C 0.65243 0.01945 0.75382 -0.00185 0.82309 -0.00031 C 0.89254 0.00093 0.93854 0.03272 0.98125 0.02624 C 1.02361 0.01945 1.05504 0.01173 1.079 -0.00031 " pathEditMode="relative" rAng="0" ptsTypes="AAAAAA">
                                      <p:cBhvr>
                                        <p:cTn id="199" dur="3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1" y="71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22222E-6 L -0.56354 2.22222E-6 " pathEditMode="relative" rAng="0" ptsTypes="AA">
                                      <p:cBhvr>
                                        <p:cTn id="204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6" grpId="1" bldLvl="0" animBg="1"/>
      <p:bldP spid="55" grpId="0" bldLvl="0" animBg="1"/>
      <p:bldP spid="55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4" grpId="1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 animBg="1"/>
      <p:bldP spid="77" grpId="1" bldLvl="0" animBg="1"/>
      <p:bldP spid="78" grpId="0" bldLvl="0" animBg="1"/>
      <p:bldP spid="78" grpId="1" bldLvl="0" animBg="1"/>
      <p:bldP spid="79" grpId="0" bldLvl="0" animBg="1"/>
      <p:bldP spid="79" grpId="1" bldLvl="0" animBg="1"/>
      <p:bldP spid="80" grpId="0" bldLvl="0" animBg="1"/>
      <p:bldP spid="80" grpId="1" bldLvl="0" animBg="1"/>
      <p:bldP spid="81" grpId="0" bldLvl="0" animBg="1"/>
      <p:bldP spid="81" grpId="1" bldLvl="0" animBg="1"/>
      <p:bldP spid="82" grpId="0" bldLvl="0" animBg="1"/>
      <p:bldP spid="82" grpId="1" bldLvl="0" animBg="1"/>
      <p:bldP spid="83" grpId="0" bldLvl="0" animBg="1"/>
      <p:bldP spid="83" grpId="1" bldLvl="0" animBg="1"/>
      <p:bldP spid="84" grpId="0" bldLvl="0" animBg="1"/>
      <p:bldP spid="84" grpId="1" bldLvl="0" animBg="1"/>
      <p:bldP spid="86" grpId="0" bldLvl="0" animBg="1"/>
      <p:bldP spid="86" grpId="1" bldLvl="0" animBg="1"/>
      <p:bldP spid="87" grpId="0" bldLvl="0" animBg="1"/>
      <p:bldP spid="87" grpId="1" bldLvl="0" animBg="1"/>
      <p:bldP spid="88" grpId="0" bldLvl="0" animBg="1"/>
      <p:bldP spid="88" grpId="1" bldLvl="0" animBg="1"/>
      <p:bldP spid="89" grpId="0" bldLvl="0" animBg="1"/>
      <p:bldP spid="89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139" grpId="0" bldLvl="0" animBg="1"/>
      <p:bldP spid="143" grpId="0" bldLvl="0" animBg="1"/>
      <p:bldP spid="143" grpId="1" bldLvl="0" animBg="1"/>
      <p:bldP spid="144" grpId="0" bldLvl="0" animBg="1"/>
      <p:bldP spid="144" grpId="1" bldLvl="0" animBg="1"/>
      <p:bldP spid="145" grpId="0" bldLvl="0" animBg="1"/>
      <p:bldP spid="145" grpId="1" bldLvl="0" animBg="1"/>
      <p:bldP spid="146" grpId="0" bldLvl="0" animBg="1"/>
      <p:bldP spid="146" grpId="1" bldLvl="0" animBg="1"/>
      <p:bldP spid="103" grpId="0" bldLvl="0" animBg="1"/>
      <p:bldP spid="103" grpId="1" bldLvl="0" animBg="1"/>
      <p:bldP spid="103" grpId="2" bldLvl="0" animBg="1"/>
      <p:bldP spid="130" grpId="0" bldLvl="0" animBg="1"/>
      <p:bldP spid="130" grpId="1" bldLvl="0" animBg="1"/>
      <p:bldP spid="130" grpId="2" bldLvl="0" animBg="1"/>
      <p:bldP spid="104" grpId="0" bldLvl="0" animBg="1"/>
      <p:bldP spid="104" grpId="1" bldLvl="0" animBg="1"/>
      <p:bldP spid="104" grpId="2" bldLvl="0" animBg="1"/>
      <p:bldP spid="128" grpId="0" bldLvl="0" animBg="1"/>
      <p:bldP spid="128" grpId="1" bldLvl="0" animBg="1"/>
      <p:bldP spid="128" grpId="2" bldLvl="0" animBg="1"/>
      <p:bldP spid="85" grpId="0" bldLvl="0" animBg="1"/>
      <p:bldP spid="85" grpId="1" bldLvl="0" animBg="1"/>
      <p:bldP spid="1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 rot="3463515">
            <a:off x="4117072" y="-219404"/>
            <a:ext cx="1238117" cy="2121564"/>
          </a:xfrm>
          <a:custGeom>
            <a:avLst/>
            <a:gdLst>
              <a:gd name="connsiteX0" fmla="*/ 67402 w 882869"/>
              <a:gd name="connsiteY0" fmla="*/ 394207 h 1278912"/>
              <a:gd name="connsiteX1" fmla="*/ 110359 w 882869"/>
              <a:gd name="connsiteY1" fmla="*/ 385535 h 1278912"/>
              <a:gd name="connsiteX2" fmla="*/ 212045 w 882869"/>
              <a:gd name="connsiteY2" fmla="*/ 452937 h 1278912"/>
              <a:gd name="connsiteX3" fmla="*/ 220717 w 882869"/>
              <a:gd name="connsiteY3" fmla="*/ 495887 h 1278912"/>
              <a:gd name="connsiteX4" fmla="*/ 220717 w 882869"/>
              <a:gd name="connsiteY4" fmla="*/ 397263 h 1278912"/>
              <a:gd name="connsiteX5" fmla="*/ 326824 w 882869"/>
              <a:gd name="connsiteY5" fmla="*/ 291155 h 1278912"/>
              <a:gd name="connsiteX6" fmla="*/ 432933 w 882869"/>
              <a:gd name="connsiteY6" fmla="*/ 397263 h 1278912"/>
              <a:gd name="connsiteX7" fmla="*/ 432931 w 882869"/>
              <a:gd name="connsiteY7" fmla="*/ 899408 h 1278912"/>
              <a:gd name="connsiteX8" fmla="*/ 326824 w 882869"/>
              <a:gd name="connsiteY8" fmla="*/ 1005516 h 1278912"/>
              <a:gd name="connsiteX9" fmla="*/ 326825 w 882869"/>
              <a:gd name="connsiteY9" fmla="*/ 1005515 h 1278912"/>
              <a:gd name="connsiteX10" fmla="*/ 229055 w 882869"/>
              <a:gd name="connsiteY10" fmla="*/ 940709 h 1278912"/>
              <a:gd name="connsiteX11" fmla="*/ 220717 w 882869"/>
              <a:gd name="connsiteY11" fmla="*/ 899411 h 1278912"/>
              <a:gd name="connsiteX12" fmla="*/ 220717 w 882869"/>
              <a:gd name="connsiteY12" fmla="*/ 1137024 h 1278912"/>
              <a:gd name="connsiteX13" fmla="*/ 110358 w 882869"/>
              <a:gd name="connsiteY13" fmla="*/ 1247383 h 1278912"/>
              <a:gd name="connsiteX14" fmla="*/ 110359 w 882869"/>
              <a:gd name="connsiteY14" fmla="*/ 1247382 h 1278912"/>
              <a:gd name="connsiteX15" fmla="*/ 0 w 882869"/>
              <a:gd name="connsiteY15" fmla="*/ 1137023 h 1278912"/>
              <a:gd name="connsiteX16" fmla="*/ 0 w 882869"/>
              <a:gd name="connsiteY16" fmla="*/ 495894 h 1278912"/>
              <a:gd name="connsiteX17" fmla="*/ 67402 w 882869"/>
              <a:gd name="connsiteY17" fmla="*/ 394207 h 1278912"/>
              <a:gd name="connsiteX18" fmla="*/ 509392 w 882869"/>
              <a:gd name="connsiteY18" fmla="*/ 8745 h 1278912"/>
              <a:gd name="connsiteX19" fmla="*/ 552703 w 882869"/>
              <a:gd name="connsiteY19" fmla="*/ 0 h 1278912"/>
              <a:gd name="connsiteX20" fmla="*/ 663972 w 882869"/>
              <a:gd name="connsiteY20" fmla="*/ 111269 h 1278912"/>
              <a:gd name="connsiteX21" fmla="*/ 663972 w 882869"/>
              <a:gd name="connsiteY21" fmla="*/ 389471 h 1278912"/>
              <a:gd name="connsiteX22" fmla="*/ 667112 w 882869"/>
              <a:gd name="connsiteY22" fmla="*/ 368697 h 1278912"/>
              <a:gd name="connsiteX23" fmla="*/ 729553 w 882869"/>
              <a:gd name="connsiteY23" fmla="*/ 299828 h 1278912"/>
              <a:gd name="connsiteX24" fmla="*/ 772510 w 882869"/>
              <a:gd name="connsiteY24" fmla="*/ 291155 h 1278912"/>
              <a:gd name="connsiteX25" fmla="*/ 882869 w 882869"/>
              <a:gd name="connsiteY25" fmla="*/ 401514 h 1278912"/>
              <a:gd name="connsiteX26" fmla="*/ 882868 w 882869"/>
              <a:gd name="connsiteY26" fmla="*/ 1042645 h 1278912"/>
              <a:gd name="connsiteX27" fmla="*/ 772509 w 882869"/>
              <a:gd name="connsiteY27" fmla="*/ 1153004 h 1278912"/>
              <a:gd name="connsiteX28" fmla="*/ 772510 w 882869"/>
              <a:gd name="connsiteY28" fmla="*/ 1153003 h 1278912"/>
              <a:gd name="connsiteX29" fmla="*/ 670823 w 882869"/>
              <a:gd name="connsiteY29" fmla="*/ 1085601 h 1278912"/>
              <a:gd name="connsiteX30" fmla="*/ 663972 w 882869"/>
              <a:gd name="connsiteY30" fmla="*/ 1051661 h 1278912"/>
              <a:gd name="connsiteX31" fmla="*/ 663972 w 882869"/>
              <a:gd name="connsiteY31" fmla="*/ 1167642 h 1278912"/>
              <a:gd name="connsiteX32" fmla="*/ 552702 w 882869"/>
              <a:gd name="connsiteY32" fmla="*/ 1278912 h 1278912"/>
              <a:gd name="connsiteX33" fmla="*/ 441433 w 882869"/>
              <a:gd name="connsiteY33" fmla="*/ 1167643 h 1278912"/>
              <a:gd name="connsiteX34" fmla="*/ 441433 w 882869"/>
              <a:gd name="connsiteY34" fmla="*/ 111270 h 1278912"/>
              <a:gd name="connsiteX35" fmla="*/ 509392 w 882869"/>
              <a:gd name="connsiteY35" fmla="*/ 8745 h 127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82869" h="1278912">
                <a:moveTo>
                  <a:pt x="67402" y="394207"/>
                </a:moveTo>
                <a:cubicBezTo>
                  <a:pt x="80605" y="388623"/>
                  <a:pt x="95121" y="385534"/>
                  <a:pt x="110359" y="385535"/>
                </a:cubicBezTo>
                <a:cubicBezTo>
                  <a:pt x="156072" y="385534"/>
                  <a:pt x="195292" y="413327"/>
                  <a:pt x="212045" y="452937"/>
                </a:cubicBezTo>
                <a:lnTo>
                  <a:pt x="220717" y="495887"/>
                </a:lnTo>
                <a:lnTo>
                  <a:pt x="220717" y="397263"/>
                </a:lnTo>
                <a:cubicBezTo>
                  <a:pt x="220716" y="338661"/>
                  <a:pt x="268222" y="291155"/>
                  <a:pt x="326824" y="291155"/>
                </a:cubicBezTo>
                <a:cubicBezTo>
                  <a:pt x="385427" y="291155"/>
                  <a:pt x="432933" y="338661"/>
                  <a:pt x="432933" y="397263"/>
                </a:cubicBezTo>
                <a:cubicBezTo>
                  <a:pt x="432932" y="564645"/>
                  <a:pt x="432931" y="732026"/>
                  <a:pt x="432931" y="899408"/>
                </a:cubicBezTo>
                <a:cubicBezTo>
                  <a:pt x="432932" y="958010"/>
                  <a:pt x="385426" y="1005516"/>
                  <a:pt x="326824" y="1005516"/>
                </a:cubicBezTo>
                <a:lnTo>
                  <a:pt x="326825" y="1005515"/>
                </a:lnTo>
                <a:cubicBezTo>
                  <a:pt x="282873" y="1005515"/>
                  <a:pt x="245163" y="978793"/>
                  <a:pt x="229055" y="940709"/>
                </a:cubicBezTo>
                <a:lnTo>
                  <a:pt x="220717" y="899411"/>
                </a:lnTo>
                <a:lnTo>
                  <a:pt x="220717" y="1137024"/>
                </a:lnTo>
                <a:cubicBezTo>
                  <a:pt x="220717" y="1197975"/>
                  <a:pt x="171308" y="1247383"/>
                  <a:pt x="110358" y="1247383"/>
                </a:cubicBezTo>
                <a:lnTo>
                  <a:pt x="110359" y="1247382"/>
                </a:lnTo>
                <a:cubicBezTo>
                  <a:pt x="49409" y="1247382"/>
                  <a:pt x="0" y="1197974"/>
                  <a:pt x="0" y="1137023"/>
                </a:cubicBezTo>
                <a:lnTo>
                  <a:pt x="0" y="495894"/>
                </a:lnTo>
                <a:cubicBezTo>
                  <a:pt x="0" y="450181"/>
                  <a:pt x="27793" y="410960"/>
                  <a:pt x="67402" y="394207"/>
                </a:cubicBezTo>
                <a:close/>
                <a:moveTo>
                  <a:pt x="509392" y="8745"/>
                </a:moveTo>
                <a:cubicBezTo>
                  <a:pt x="522704" y="3114"/>
                  <a:pt x="537340" y="0"/>
                  <a:pt x="552703" y="0"/>
                </a:cubicBezTo>
                <a:cubicBezTo>
                  <a:pt x="614155" y="0"/>
                  <a:pt x="663971" y="49818"/>
                  <a:pt x="663972" y="111269"/>
                </a:cubicBezTo>
                <a:lnTo>
                  <a:pt x="663972" y="389471"/>
                </a:lnTo>
                <a:lnTo>
                  <a:pt x="667112" y="368697"/>
                </a:lnTo>
                <a:cubicBezTo>
                  <a:pt x="676786" y="337595"/>
                  <a:pt x="699846" y="312392"/>
                  <a:pt x="729553" y="299828"/>
                </a:cubicBezTo>
                <a:cubicBezTo>
                  <a:pt x="742756" y="294243"/>
                  <a:pt x="757272" y="291155"/>
                  <a:pt x="772510" y="291155"/>
                </a:cubicBezTo>
                <a:cubicBezTo>
                  <a:pt x="833460" y="291155"/>
                  <a:pt x="882869" y="340564"/>
                  <a:pt x="882869" y="401514"/>
                </a:cubicBezTo>
                <a:cubicBezTo>
                  <a:pt x="882869" y="615224"/>
                  <a:pt x="882868" y="828935"/>
                  <a:pt x="882868" y="1042645"/>
                </a:cubicBezTo>
                <a:cubicBezTo>
                  <a:pt x="882868" y="1103595"/>
                  <a:pt x="833459" y="1153004"/>
                  <a:pt x="772509" y="1153004"/>
                </a:cubicBezTo>
                <a:lnTo>
                  <a:pt x="772510" y="1153003"/>
                </a:lnTo>
                <a:cubicBezTo>
                  <a:pt x="726798" y="1153003"/>
                  <a:pt x="687577" y="1125211"/>
                  <a:pt x="670823" y="1085601"/>
                </a:cubicBezTo>
                <a:lnTo>
                  <a:pt x="663972" y="1051661"/>
                </a:lnTo>
                <a:lnTo>
                  <a:pt x="663972" y="1167642"/>
                </a:lnTo>
                <a:cubicBezTo>
                  <a:pt x="663971" y="1229095"/>
                  <a:pt x="614155" y="1278912"/>
                  <a:pt x="552702" y="1278912"/>
                </a:cubicBezTo>
                <a:cubicBezTo>
                  <a:pt x="491250" y="1278912"/>
                  <a:pt x="441434" y="1229094"/>
                  <a:pt x="441433" y="1167643"/>
                </a:cubicBezTo>
                <a:lnTo>
                  <a:pt x="441433" y="111270"/>
                </a:lnTo>
                <a:cubicBezTo>
                  <a:pt x="441433" y="65181"/>
                  <a:pt x="469456" y="25636"/>
                  <a:pt x="509392" y="8745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-34421" y="2553588"/>
            <a:ext cx="9017875" cy="925336"/>
          </a:xfrm>
          <a:custGeom>
            <a:avLst/>
            <a:gdLst>
              <a:gd name="connsiteX0" fmla="*/ 0 w 9017875"/>
              <a:gd name="connsiteY0" fmla="*/ 925336 h 925336"/>
              <a:gd name="connsiteX1" fmla="*/ 1713186 w 9017875"/>
              <a:gd name="connsiteY1" fmla="*/ 426 h 925336"/>
              <a:gd name="connsiteX2" fmla="*/ 6085489 w 9017875"/>
              <a:gd name="connsiteY2" fmla="*/ 799212 h 925336"/>
              <a:gd name="connsiteX3" fmla="*/ 9017875 w 9017875"/>
              <a:gd name="connsiteY3" fmla="*/ 347267 h 9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7875" h="925336">
                <a:moveTo>
                  <a:pt x="0" y="925336"/>
                </a:moveTo>
                <a:cubicBezTo>
                  <a:pt x="349469" y="473391"/>
                  <a:pt x="698938" y="21447"/>
                  <a:pt x="1713186" y="426"/>
                </a:cubicBezTo>
                <a:cubicBezTo>
                  <a:pt x="2727434" y="-20595"/>
                  <a:pt x="4868041" y="741405"/>
                  <a:pt x="6085489" y="799212"/>
                </a:cubicBezTo>
                <a:cubicBezTo>
                  <a:pt x="7302937" y="857019"/>
                  <a:pt x="8160406" y="602143"/>
                  <a:pt x="9017875" y="347267"/>
                </a:cubicBezTo>
              </a:path>
            </a:pathLst>
          </a:custGeom>
          <a:noFill/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07317" y="2837793"/>
            <a:ext cx="8944303" cy="672662"/>
          </a:xfrm>
          <a:custGeom>
            <a:avLst/>
            <a:gdLst>
              <a:gd name="connsiteX0" fmla="*/ 8944303 w 8944303"/>
              <a:gd name="connsiteY0" fmla="*/ 672662 h 672662"/>
              <a:gd name="connsiteX1" fmla="*/ 6695089 w 8944303"/>
              <a:gd name="connsiteY1" fmla="*/ 105104 h 672662"/>
              <a:gd name="connsiteX2" fmla="*/ 3142593 w 8944303"/>
              <a:gd name="connsiteY2" fmla="*/ 599090 h 672662"/>
              <a:gd name="connsiteX3" fmla="*/ 1114096 w 8944303"/>
              <a:gd name="connsiteY3" fmla="*/ 399393 h 672662"/>
              <a:gd name="connsiteX4" fmla="*/ 0 w 8944303"/>
              <a:gd name="connsiteY4" fmla="*/ 0 h 67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4303" h="672662">
                <a:moveTo>
                  <a:pt x="8944303" y="672662"/>
                </a:moveTo>
                <a:cubicBezTo>
                  <a:pt x="8303172" y="395014"/>
                  <a:pt x="7662041" y="117366"/>
                  <a:pt x="6695089" y="105104"/>
                </a:cubicBezTo>
                <a:cubicBezTo>
                  <a:pt x="5728137" y="92842"/>
                  <a:pt x="4072758" y="550042"/>
                  <a:pt x="3142593" y="599090"/>
                </a:cubicBezTo>
                <a:cubicBezTo>
                  <a:pt x="2212428" y="648138"/>
                  <a:pt x="1637861" y="499241"/>
                  <a:pt x="1114096" y="399393"/>
                </a:cubicBezTo>
                <a:cubicBezTo>
                  <a:pt x="590330" y="299545"/>
                  <a:pt x="295165" y="149772"/>
                  <a:pt x="0" y="0"/>
                </a:cubicBezTo>
              </a:path>
            </a:pathLst>
          </a:custGeom>
          <a:noFill/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71287" y="496886"/>
            <a:ext cx="14071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gradFill flip="none" rotWithShape="1">
                  <a:gsLst>
                    <a:gs pos="40000">
                      <a:schemeClr val="bg1"/>
                    </a:gs>
                    <a:gs pos="39000">
                      <a:srgbClr val="4BA77B"/>
                    </a:gs>
                    <a:gs pos="62000">
                      <a:schemeClr val="bg1"/>
                    </a:gs>
                  </a:gsLst>
                  <a:lin ang="17400000" scaled="0"/>
                  <a:tileRect/>
                </a:gradFill>
              </a:rPr>
              <a:t>目录</a:t>
            </a:r>
            <a:endParaRPr lang="zh-CN" altLang="en-US" sz="4800" b="1" dirty="0">
              <a:gradFill flip="none" rotWithShape="1">
                <a:gsLst>
                  <a:gs pos="40000">
                    <a:schemeClr val="bg1"/>
                  </a:gs>
                  <a:gs pos="39000">
                    <a:srgbClr val="4BA77B"/>
                  </a:gs>
                  <a:gs pos="62000">
                    <a:schemeClr val="bg1"/>
                  </a:gs>
                </a:gsLst>
                <a:lin ang="17400000" scaled="0"/>
                <a:tileRect/>
              </a:gra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76985" y="2000250"/>
            <a:ext cx="6108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4BA77B"/>
                </a:solidFill>
              </a:rPr>
              <a:t>简介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89810" y="3725545"/>
            <a:ext cx="9613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4BA77B"/>
                </a:solidFill>
              </a:rPr>
              <a:t>数据爬取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95265" y="2388235"/>
            <a:ext cx="10845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4BA77B"/>
                </a:solidFill>
              </a:rPr>
              <a:t>词频统计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02450" y="3591560"/>
            <a:ext cx="11106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4BA77B"/>
                </a:solidFill>
              </a:rPr>
              <a:t>情感分析</a:t>
            </a:r>
            <a:endParaRPr lang="zh-CN" altLang="en-US" sz="1400" b="1" dirty="0">
              <a:solidFill>
                <a:srgbClr val="4BA77B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73123" y="2380167"/>
            <a:ext cx="418704" cy="396000"/>
            <a:chOff x="1365503" y="2380167"/>
            <a:chExt cx="418704" cy="396000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376855" y="2380167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65503" y="2388378"/>
              <a:ext cx="4187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63718" y="3268717"/>
            <a:ext cx="418704" cy="396000"/>
            <a:chOff x="2771363" y="3268717"/>
            <a:chExt cx="418704" cy="396000"/>
          </a:xfrm>
        </p:grpSpPr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2779986" y="3268717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71363" y="3282051"/>
              <a:ext cx="4187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45045" y="2818392"/>
            <a:ext cx="418704" cy="396000"/>
            <a:chOff x="5950810" y="2827282"/>
            <a:chExt cx="418704" cy="396000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5963572" y="2827282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50810" y="2842734"/>
              <a:ext cx="4187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02734" y="3100125"/>
            <a:ext cx="418704" cy="396000"/>
            <a:chOff x="7195114" y="3100125"/>
            <a:chExt cx="418704" cy="396000"/>
          </a:xfrm>
        </p:grpSpPr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7204842" y="3100125"/>
              <a:ext cx="396000" cy="396000"/>
            </a:xfrm>
            <a:prstGeom prst="ellipse">
              <a:avLst/>
            </a:prstGeom>
            <a:gradFill flip="none" rotWithShape="1">
              <a:gsLst>
                <a:gs pos="0">
                  <a:srgbClr val="4BA77B"/>
                </a:gs>
                <a:gs pos="100000">
                  <a:srgbClr val="36888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95114" y="3113459"/>
              <a:ext cx="4187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09 0.21698 L -0.20209 0.21698 C -0.19948 0.21297 -0.19688 0.20958 -0.19462 0.20557 C -0.19358 0.20402 -0.19341 0.20124 -0.19236 0.1997 C -0.19045 0.19692 -0.18785 0.19538 -0.18611 0.19229 C -0.18455 0.18982 -0.18351 0.18674 -0.18177 0.18458 C -0.18073 0.18334 -0.17952 0.18242 -0.17865 0.18087 C -0.17674 0.1781 -0.175 0.1747 -0.17344 0.17161 L -0.17031 0.16575 L -0.16806 0.16205 C -0.16736 0.16081 -0.1665 0.15989 -0.16597 0.15834 C -0.16459 0.15433 -0.16354 0.15001 -0.16181 0.14692 C -0.16042 0.14445 -0.15868 0.14229 -0.15747 0.13952 C -0.15087 0.12192 -0.15938 0.14353 -0.1533 0.12995 C -0.15243 0.1281 -0.15191 0.12594 -0.15104 0.12439 C -0.15018 0.12223 -0.14879 0.12069 -0.14792 0.11853 C -0.13959 0.09939 -0.14688 0.11297 -0.1415 0.1034 C -0.14115 0.10155 -0.14115 0.09939 -0.14045 0.09785 C -0.13976 0.096 -0.13837 0.09538 -0.13733 0.09415 C -0.13646 0.09291 -0.13577 0.09168 -0.13525 0.09013 C -0.12778 0.07377 -0.13872 0.09476 -0.12986 0.08087 C -0.12396 0.07161 -0.12535 0.07069 -0.12031 0.06575 C -0.11893 0.06421 -0.11736 0.06328 -0.11597 0.06205 C -0.11493 0.06081 -0.11389 0.05927 -0.11285 0.05803 C -0.11181 0.05711 -0.11059 0.05711 -0.10972 0.05618 C -0.10955 0.05618 -0.10174 0.04692 -0.1 0.04476 C -0.09896 0.04353 -0.09809 0.04198 -0.09688 0.04106 C -0.08716 0.0355 -0.10243 0.04415 -0.08837 0.03736 C -0.08629 0.03643 -0.08386 0.03581 -0.08195 0.03365 C -0.08091 0.03242 -0.08004 0.03057 -0.07882 0.02964 C -0.06702 0.02223 -0.07396 0.02871 -0.06597 0.02408 C -0.06389 0.02285 -0.06181 0.02131 -0.05972 0.02038 C -0.05816 0.01976 -0.05677 0.01915 -0.05538 0.01853 C -0.0533 0.01729 -0.05122 0.01606 -0.04896 0.01452 C -0.04792 0.0139 -0.04688 0.01328 -0.04584 0.01266 C -0.0441 0.01205 -0.04219 0.01174 -0.04045 0.01081 C -0.03941 0.0105 -0.03837 0.00958 -0.03733 0.00896 C -0.03472 0.00803 -0.02587 0.00587 -0.02344 0.00526 C -0.0224 0.00464 -0.02136 0.00371 -0.02031 0.00339 C -0.00521 -0.00061 -0.00729 -0.0003 4.72222E-6 -0.0003 L 4.72222E-6 -0.0003 " pathEditMode="relative" ptsTypes="AAAAAAAAAAAAAAAAAAAAAAAAAAAAAAAAAAAAAAA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98 -0.18704 L -0.36598 -0.18704 C -0.36303 -0.18457 -0.36008 -0.18241 -0.3573 -0.17963 C -0.34705 -0.16914 -0.35469 -0.17439 -0.34775 -0.17007 C -0.34358 -0.16297 -0.3481 -0.16945 -0.34254 -0.16451 C -0.34133 -0.16358 -0.34046 -0.16173 -0.33924 -0.16081 C -0.33716 -0.15926 -0.33299 -0.1571 -0.33299 -0.1571 C -0.33108 -0.15371 -0.33004 -0.14908 -0.32761 -0.14753 L -0.32136 -0.14383 C -0.31945 -0.13858 -0.31806 -0.13426 -0.31494 -0.13056 C -0.31285 -0.12809 -0.31042 -0.12624 -0.30869 -0.12284 C -0.30573 -0.1179 -0.30747 -0.11976 -0.3033 -0.11729 C -0.30122 -0.11482 -0.29931 -0.11111 -0.29688 -0.10988 L -0.29046 -0.10587 C -0.28976 -0.10463 -0.28924 -0.10309 -0.28837 -0.10216 C -0.28282 -0.09723 -0.2856 -0.10309 -0.28091 -0.09846 C -0.27865 -0.0963 -0.27692 -0.09229 -0.27448 -0.09074 L -0.25226 -0.07778 L -0.24271 -0.07192 C -0.24167 -0.0713 -0.24063 -0.07037 -0.23942 -0.07007 L -0.23317 -0.06821 C -0.23091 -0.06698 -0.22848 -0.06667 -0.22674 -0.06451 C -0.2257 -0.06328 -0.22466 -0.06142 -0.22344 -0.0605 C -0.22084 -0.05895 -0.21771 -0.05865 -0.21494 -0.05679 L -0.20869 -0.05309 C -0.20747 -0.05247 -0.20643 -0.05155 -0.20539 -0.05124 C -0.19098 -0.04476 -0.20278 -0.04939 -0.18942 -0.04568 C -0.18768 -0.04507 -0.18594 -0.04445 -0.18421 -0.04352 C -0.18264 -0.04321 -0.18126 -0.04229 -0.17987 -0.04167 C -0.16754 -0.03828 -0.17379 -0.04136 -0.16389 -0.03797 C -0.1474 -0.0321 -0.16962 -0.03951 -0.15643 -0.03426 C -0.15296 -0.03272 -0.14931 -0.03179 -0.14584 -0.03056 C -0.1441 -0.02994 -0.14237 -0.02871 -0.14046 -0.0284 C -0.13629 -0.02778 -0.13195 -0.02747 -0.12778 -0.02655 C -0.12223 -0.02562 -0.11841 -0.02346 -0.11285 -0.02099 C -0.11146 -0.02037 -0.11008 -0.02007 -0.10869 -0.01914 C -0.10747 -0.01852 -0.10643 -0.0179 -0.10539 -0.01729 C -0.104 -0.01636 -0.10261 -0.01605 -0.10122 -0.01544 C -0.09896 -0.0142 -0.09705 -0.01204 -0.0948 -0.01142 L -0.0724 -0.00772 C -0.06112 -0.00093 -0.07362 -0.00803 -0.0448 -0.00402 C -0.04358 -0.00371 -0.04271 -0.00216 -0.0415 -0.00216 C -0.02518 0.0003 -0.01615 -0.00031 -6.11111E-6 -0.00031 L -6.11111E-6 -0.00031 " pathEditMode="relative" ptsTypes="AAAAAAAAAAAAAAAAAAAAAAAAAAAAAAAAAAAAAAAAAAAA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267 -0.0929 L -0.71267 -0.0929 C -0.71007 -0.08981 -0.70781 -0.08641 -0.70521 -0.08364 C -0.70417 -0.08271 -0.70295 -0.08271 -0.70191 -0.08178 C -0.70087 -0.08055 -0.69983 -0.07901 -0.69878 -0.07777 C -0.69774 -0.07715 -0.69653 -0.07685 -0.69549 -0.07592 C -0.69444 -0.07499 -0.69358 -0.07314 -0.69236 -0.07222 C -0.69028 -0.07067 -0.68594 -0.06851 -0.68594 -0.06851 C -0.67448 -0.05462 -0.69236 -0.07499 -0.67847 -0.06265 C -0.67691 -0.06141 -0.67587 -0.05864 -0.67448 -0.05709 C -0.67344 -0.05617 -0.67222 -0.05586 -0.67135 -0.05524 C -0.66493 -0.0503 -0.6691 -0.05308 -0.66389 -0.04752 C -0.6625 -0.04629 -0.66094 -0.04536 -0.65955 -0.04382 C -0.65746 -0.04135 -0.65538 -0.03888 -0.65312 -0.03641 C -0.65208 -0.03487 -0.65121 -0.03333 -0.65 -0.0324 C -0.64896 -0.03178 -0.64774 -0.03148 -0.64687 -0.03055 C -0.64462 -0.02839 -0.64288 -0.02438 -0.64045 -0.02314 C -0.63837 -0.02191 -0.63594 -0.02129 -0.63403 -0.01913 C -0.62986 -0.01419 -0.63212 -0.01604 -0.6276 -0.01357 C -0.62066 -0.00123 -0.62864 -0.01419 -0.62014 -0.00401 C -0.61424 0.00309 -0.62257 -0.00339 -0.61493 0.0034 C -0.61233 0.00587 -0.61024 0.00556 -0.60746 0.00741 C -0.6059 0.00834 -0.60469 0.01019 -0.60312 0.01112 C -0.60191 0.01204 -0.60035 0.01235 -0.59896 0.01297 C -0.59792 0.01359 -0.59687 0.0142 -0.59583 0.01482 C -0.59462 0.01606 -0.59375 0.0176 -0.59253 0.01852 C -0.5908 0.02007 -0.5868 0.02161 -0.58507 0.02254 C -0.58299 0.02346 -0.5809 0.02501 -0.57882 0.02624 C -0.5776 0.02686 -0.57656 0.02778 -0.57552 0.02809 C -0.57378 0.02871 -0.57205 0.02933 -0.57031 0.02994 C -0.5691 0.03056 -0.56805 0.03118 -0.56701 0.0318 C -0.56562 0.03272 -0.56424 0.03303 -0.56285 0.03365 C -0.56059 0.03488 -0.55851 0.03643 -0.55642 0.03766 C -0.55538 0.03828 -0.55434 0.03889 -0.55312 0.03951 C -0.55174 0.04013 -0.55035 0.04075 -0.54896 0.04136 C -0.54792 0.04198 -0.54687 0.04291 -0.54583 0.04322 C -0.54253 0.04414 -0.53941 0.04445 -0.53611 0.04507 C -0.53507 0.04569 -0.53403 0.04661 -0.53299 0.04692 C -0.53021 0.04785 -0.52726 0.04815 -0.52448 0.04877 C -0.51892 0.05031 -0.51753 0.05031 -0.51285 0.05278 C -0.51163 0.05309 -0.51076 0.05402 -0.50955 0.05464 C -0.50781 0.05525 -0.50608 0.05556 -0.50434 0.05649 C -0.4901 0.06266 -0.51476 0.05309 -0.49687 0.06019 C -0.49184 0.06235 -0.49184 0.06173 -0.48733 0.0642 C -0.48611 0.06451 -0.48507 0.06544 -0.48403 0.06606 C -0.48264 0.06667 -0.48125 0.06698 -0.47986 0.06791 C -0.47483 0.07038 -0.47778 0.07007 -0.47135 0.07161 C -0.46805 0.07254 -0.46493 0.07285 -0.4618 0.07346 C -0.45955 0.07408 -0.45746 0.07501 -0.45538 0.07531 C -0.45104 0.07624 -0.44687 0.07655 -0.44253 0.07717 C -0.4401 0.07778 -0.43767 0.0784 -0.43507 0.07933 C -0.43368 0.07964 -0.43229 0.08087 -0.4309 0.08118 C -0.42621 0.0821 -0.4217 0.08241 -0.41701 0.08303 C -0.40417 0.08766 -0.41146 0.0855 -0.38733 0.08673 L -0.34045 0.08859 L -0.30851 0.0926 C -0.30174 0.0926 -0.29514 0.09106 -0.28837 0.09044 C -0.28194 0.08766 -0.28542 0.08951 -0.27778 0.08488 C -0.27778 0.08488 -0.27135 0.08118 -0.27135 0.08118 L -0.25955 0.07933 C -0.2526 0.07501 -0.25799 0.07778 -0.24479 0.07531 C -0.24149 0.0747 -0.23837 0.07408 -0.23524 0.07346 C -0.22187 0.0676 -0.23837 0.07531 -0.22778 0.06976 C -0.22639 0.06914 -0.22483 0.06852 -0.22344 0.06791 C -0.22239 0.06729 -0.22135 0.06636 -0.22031 0.06606 C -0.21667 0.06513 -0.21319 0.06482 -0.20955 0.0642 C -0.20399 0.06081 -0.20694 0.06204 -0.19792 0.06019 C -0.17569 0.05587 -0.18177 0.0571 -0.1618 0.05464 C -0.15972 0.05402 -0.15746 0.0534 -0.15538 0.05278 C -0.15434 0.05217 -0.1533 0.05124 -0.15226 0.05093 C -0.1493 0.04939 -0.14653 0.04815 -0.14375 0.04692 C -0.14219 0.0463 -0.1408 0.04569 -0.13941 0.04507 C -0.13767 0.04445 -0.13594 0.04414 -0.13403 0.04322 C -0.13194 0.04229 -0.12986 0.04075 -0.12778 0.03951 C -0.12674 0.03889 -0.12569 0.03766 -0.12448 0.03766 L -0.10538 0.03365 C -0.10434 0.03303 -0.1033 0.03241 -0.10226 0.0318 C -0.09861 0.02994 -0.09635 0.02933 -0.09271 0.02809 C -0.09184 0.02686 -0.09149 0.02501 -0.09045 0.02439 C -0.08889 0.02315 -0.08698 0.02315 -0.08524 0.02254 C -0.08403 0.02192 -0.08316 0.02099 -0.08194 0.02038 C -0.07604 0.01822 -0.07361 0.01852 -0.06701 0.01667 C -0.06562 0.01636 -0.06424 0.01513 -0.06285 0.01482 C -0.05937 0.01389 -0.05573 0.01359 -0.05226 0.01297 C -0.04601 0.00927 -0.05104 0.01173 -0.04045 0.00927 C -0.03837 0.00865 -0.03628 0.00772 -0.0342 0.00741 C -0.03125 0.00649 -0.02847 0.00618 -0.02569 0.00524 C -0.02309 0.00464 -0.02066 0.00433 -0.01823 0.0034 C -0.01632 0.00309 -0.01458 0.00217 -0.01285 0.00155 C -0.00451 -0.00061 -0.00573 -0.0003 2.77778E-7 -0.0003 L 2.77778E-7 -0.0003 " pathEditMode="relative" ptsTypes="AAAAAAAAAAAAAAAAAAAAAAAAAAAAAAAAAAAAAAAAAAAAAAAAAAAAAAAAAAAAAAAAAAAAAAAAAAAAAAAAAAAAAAAAA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802 0.07963 L -0.83802 0.07963 C -0.83541 0.07562 -0.83315 0.07161 -0.83055 0.06821 C -0.82951 0.06698 -0.82829 0.06698 -0.82725 0.06636 C -0.82621 0.06512 -0.82517 0.06358 -0.82413 0.06235 C -0.82274 0.05864 -0.8217 0.05432 -0.81979 0.05093 C -0.81909 0.04969 -0.8184 0.04877 -0.8177 0.04722 C -0.81614 0.04352 -0.81527 0.0392 -0.81354 0.0358 C -0.81267 0.03457 -0.81197 0.03364 -0.81128 0.0321 C -0.80972 0.0284 -0.80902 0.02408 -0.80729 0.02068 C -0.80659 0.01945 -0.80572 0.01852 -0.8052 0.01698 C -0.80364 0.01327 -0.80173 0.00988 -0.80086 0.00556 C -0.79982 0.00031 -0.79982 -0.00123 -0.79774 -0.00586 C -0.79565 -0.00957 -0.7934 -0.01327 -0.79131 -0.01697 C -0.79062 -0.01821 -0.78975 -0.01944 -0.78923 -0.02099 C -0.78819 -0.02346 -0.78697 -0.02592 -0.78593 -0.02839 C -0.78524 -0.03025 -0.78472 -0.03241 -0.78385 -0.03426 C -0.78281 -0.03611 -0.78159 -0.03765 -0.78072 -0.03981 C -0.77916 -0.04352 -0.77829 -0.04784 -0.77638 -0.05123 C -0.77534 -0.05309 -0.77413 -0.05463 -0.77326 -0.05679 C -0.77239 -0.05864 -0.77204 -0.0608 -0.77118 -0.06265 C -0.77013 -0.0642 -0.76892 -0.06481 -0.76788 -0.06636 C -0.76267 -0.07407 -0.76718 -0.07068 -0.76145 -0.07376 C -0.76041 -0.07562 -0.75954 -0.07778 -0.75833 -0.07963 C -0.7552 -0.08426 -0.75451 -0.08302 -0.75086 -0.08704 C -0.74861 -0.0895 -0.7467 -0.09228 -0.74444 -0.09475 C -0.7434 -0.09599 -0.74253 -0.09784 -0.74131 -0.09846 C -0.74027 -0.09907 -0.73906 -0.09938 -0.73819 -0.10031 C -0.73524 -0.10309 -0.73246 -0.10648 -0.72968 -0.10988 C -0.72847 -0.11111 -0.7276 -0.11265 -0.72638 -0.11358 C -0.7243 -0.11512 -0.71996 -0.11728 -0.71996 -0.11728 C -0.71927 -0.11852 -0.71874 -0.12037 -0.71788 -0.1213 C -0.71631 -0.12253 -0.7144 -0.12253 -0.71267 -0.12315 C -0.71111 -0.12376 -0.70972 -0.12407 -0.70833 -0.125 C -0.70624 -0.12623 -0.70416 -0.12839 -0.7019 -0.1287 L -0.6934 -0.13055 C -0.69027 -0.13117 -0.68697 -0.13179 -0.68385 -0.13241 C -0.67864 -0.13395 -0.67743 -0.13518 -0.67222 -0.13827 L -0.66579 -0.14197 C -0.66475 -0.14259 -0.66371 -0.14352 -0.66267 -0.14383 C -0.65624 -0.1466 -0.65972 -0.14537 -0.6519 -0.14753 L -0.59027 -0.14568 C -0.58645 -0.14568 -0.58437 -0.14167 -0.58072 -0.14012 C -0.57934 -0.1395 -0.56336 -0.13642 -0.56267 -0.13642 C -0.56163 -0.1358 -0.56059 -0.13488 -0.55937 -0.13457 C -0.55607 -0.13333 -0.54913 -0.1321 -0.54565 -0.13055 C -0.5434 -0.12963 -0.54149 -0.12747 -0.53923 -0.12685 L -0.53177 -0.125 C -0.52968 -0.12438 -0.5276 -0.12346 -0.52534 -0.12315 C -0.52187 -0.12222 -0.51822 -0.12191 -0.51475 -0.1213 C -0.51371 -0.12068 -0.51267 -0.11975 -0.51163 -0.11913 C -0.50868 -0.11852 -0.50572 -0.11852 -0.50312 -0.11728 C -0.50156 -0.11667 -0.50034 -0.1142 -0.49878 -0.11358 C -0.496 -0.11234 -0.49305 -0.11234 -0.49027 -0.11173 C -0.48211 -0.10802 -0.4901 -0.11142 -0.47968 -0.10802 C -0.47604 -0.10679 -0.47256 -0.10525 -0.46892 -0.10401 C -0.46684 -0.10339 -0.46475 -0.10309 -0.46267 -0.10216 C -0.46041 -0.10123 -0.4585 -0.09938 -0.45624 -0.09846 C -0.45277 -0.09722 -0.44913 -0.0963 -0.44565 -0.09475 C -0.44427 -0.09413 -0.4427 -0.09321 -0.44131 -0.0929 C -0.43958 -0.09197 -0.43784 -0.09167 -0.43611 -0.09074 C -0.43298 -0.0895 -0.43038 -0.08704 -0.4276 -0.08518 C -0.42621 -0.08426 -0.42465 -0.08395 -0.42326 -0.08333 C -0.41857 -0.08086 -0.4177 -0.07901 -0.41163 -0.07778 L -0.4019 -0.07562 C -0.39218 -0.0713 -0.40434 -0.07654 -0.39131 -0.07191 C -0.38993 -0.0716 -0.38854 -0.07037 -0.38715 -0.07006 C -0.38142 -0.06852 -0.37569 -0.06821 -0.37013 -0.06636 C -0.36562 -0.06481 -0.36527 -0.06512 -0.36163 -0.06265 C -0.35972 -0.06142 -0.35815 -0.05957 -0.35624 -0.05864 C -0.35416 -0.05771 -0.35208 -0.05741 -0.34982 -0.05679 C -0.34097 -0.05154 -0.3552 -0.05957 -0.33923 -0.05309 C -0.3217 -0.04599 -0.3467 -0.05185 -0.32326 -0.04722 C -0.32222 -0.0466 -0.32118 -0.04599 -0.32013 -0.04537 C -0.30208 -0.03796 -0.31614 -0.04444 -0.30312 -0.03981 C -0.29913 -0.03827 -0.29652 -0.03642 -0.29236 -0.03426 C -0.29131 -0.03333 -0.29027 -0.03271 -0.28923 -0.0321 L -0.28385 -0.03025 C -0.28246 -0.02901 -0.2809 -0.02809 -0.27968 -0.02654 C -0.27881 -0.02562 -0.27847 -0.02346 -0.2776 -0.02284 C -0.27256 -0.01883 -0.26493 -0.01574 -0.25937 -0.01327 C -0.25798 -0.01265 -0.25659 -0.01173 -0.2552 -0.01142 C -0.25312 -0.0108 -0.25104 -0.00988 -0.24878 -0.00957 C -0.23315 -0.00617 -0.2309 -0.00586 -0.21684 -0.0037 C -0.19201 0.01111 -0.21753 -0.0037 -0.14565 0.01142 C -0.14427 0.01173 -0.14288 0.01266 -0.14131 0.01327 C -0.1368 0.01266 -0.13211 0.01173 -0.1276 0.01142 C -0.08767 0.00803 -0.07517 0.00741 -0.03819 0.00556 C -0.03315 0.00494 -0.02829 0.00494 -0.02326 0.0037 C -0.02222 0.0034 -0.02118 0.00216 -0.02013 0.00185 C -0.01336 0.00093 7.22222E-6 -1.85185E-6 7.22222E-6 -1.85185E-6 L 7.22222E-6 -1.85185E-6 " pathEditMode="relative" ptsTypes="AAAAAAAAAAAAAAAAAAAAAAAAAAAAAAAAAAAAAAAAAAAAAAAAAAAAAAAAAAAAAAAAAAAAAAAAAAAAAAAAAAAAAAAAAAAA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bldLvl="0" animBg="1"/>
      <p:bldP spid="11" grpId="0" bldLvl="0" animBg="1"/>
      <p:bldP spid="12" grpId="0"/>
      <p:bldP spid="13" grpId="0"/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01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76083" y="2231970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2839" y="2964145"/>
            <a:ext cx="270077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项目介绍和</a:t>
            </a:r>
            <a:r>
              <a:rPr lang="zh-CN" altLang="zh-CN" sz="1200" dirty="0">
                <a:solidFill>
                  <a:srgbClr val="4BA77B"/>
                </a:solidFill>
                <a:ea typeface="微软雅黑" panose="020B0503020204020204" pitchFamily="34" charset="-122"/>
              </a:rPr>
              <a:t>视频简介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159062" y="0"/>
            <a:ext cx="2984938" cy="14083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 76"/>
          <p:cNvSpPr/>
          <p:nvPr/>
        </p:nvSpPr>
        <p:spPr>
          <a:xfrm>
            <a:off x="360445" y="752930"/>
            <a:ext cx="2844188" cy="3473993"/>
          </a:xfrm>
          <a:custGeom>
            <a:avLst/>
            <a:gdLst>
              <a:gd name="connsiteX0" fmla="*/ 1054712 w 2844188"/>
              <a:gd name="connsiteY0" fmla="*/ 2832862 h 3473993"/>
              <a:gd name="connsiteX1" fmla="*/ 1380532 w 2844188"/>
              <a:gd name="connsiteY1" fmla="*/ 3153428 h 3473993"/>
              <a:gd name="connsiteX2" fmla="*/ 1054712 w 2844188"/>
              <a:gd name="connsiteY2" fmla="*/ 3473993 h 3473993"/>
              <a:gd name="connsiteX3" fmla="*/ 728891 w 2844188"/>
              <a:gd name="connsiteY3" fmla="*/ 3153428 h 3473993"/>
              <a:gd name="connsiteX4" fmla="*/ 1422094 w 2844188"/>
              <a:gd name="connsiteY4" fmla="*/ 2469465 h 3473993"/>
              <a:gd name="connsiteX5" fmla="*/ 1747914 w 2844188"/>
              <a:gd name="connsiteY5" fmla="*/ 2790031 h 3473993"/>
              <a:gd name="connsiteX6" fmla="*/ 1422094 w 2844188"/>
              <a:gd name="connsiteY6" fmla="*/ 3110596 h 3473993"/>
              <a:gd name="connsiteX7" fmla="*/ 1096273 w 2844188"/>
              <a:gd name="connsiteY7" fmla="*/ 2790031 h 3473993"/>
              <a:gd name="connsiteX8" fmla="*/ 325821 w 2844188"/>
              <a:gd name="connsiteY8" fmla="*/ 2121232 h 3473993"/>
              <a:gd name="connsiteX9" fmla="*/ 651641 w 2844188"/>
              <a:gd name="connsiteY9" fmla="*/ 2441798 h 3473993"/>
              <a:gd name="connsiteX10" fmla="*/ 325821 w 2844188"/>
              <a:gd name="connsiteY10" fmla="*/ 2762363 h 3473993"/>
              <a:gd name="connsiteX11" fmla="*/ 0 w 2844188"/>
              <a:gd name="connsiteY11" fmla="*/ 2441798 h 3473993"/>
              <a:gd name="connsiteX12" fmla="*/ 2518368 w 2844188"/>
              <a:gd name="connsiteY12" fmla="*/ 2116579 h 3473993"/>
              <a:gd name="connsiteX13" fmla="*/ 2844188 w 2844188"/>
              <a:gd name="connsiteY13" fmla="*/ 2437145 h 3473993"/>
              <a:gd name="connsiteX14" fmla="*/ 2518368 w 2844188"/>
              <a:gd name="connsiteY14" fmla="*/ 2757710 h 3473993"/>
              <a:gd name="connsiteX15" fmla="*/ 2192547 w 2844188"/>
              <a:gd name="connsiteY15" fmla="*/ 2437145 h 3473993"/>
              <a:gd name="connsiteX16" fmla="*/ 1056669 w 2844188"/>
              <a:gd name="connsiteY16" fmla="*/ 2116579 h 3473993"/>
              <a:gd name="connsiteX17" fmla="*/ 1382489 w 2844188"/>
              <a:gd name="connsiteY17" fmla="*/ 2437145 h 3473993"/>
              <a:gd name="connsiteX18" fmla="*/ 1056669 w 2844188"/>
              <a:gd name="connsiteY18" fmla="*/ 2757710 h 3473993"/>
              <a:gd name="connsiteX19" fmla="*/ 730848 w 2844188"/>
              <a:gd name="connsiteY19" fmla="*/ 2437145 h 3473993"/>
              <a:gd name="connsiteX20" fmla="*/ 2152943 w 2844188"/>
              <a:gd name="connsiteY20" fmla="*/ 1763692 h 3473993"/>
              <a:gd name="connsiteX21" fmla="*/ 2478763 w 2844188"/>
              <a:gd name="connsiteY21" fmla="*/ 2084258 h 3473993"/>
              <a:gd name="connsiteX22" fmla="*/ 2152943 w 2844188"/>
              <a:gd name="connsiteY22" fmla="*/ 2404823 h 3473993"/>
              <a:gd name="connsiteX23" fmla="*/ 1827122 w 2844188"/>
              <a:gd name="connsiteY23" fmla="*/ 2084258 h 3473993"/>
              <a:gd name="connsiteX24" fmla="*/ 1422094 w 2844188"/>
              <a:gd name="connsiteY24" fmla="*/ 1763692 h 3473993"/>
              <a:gd name="connsiteX25" fmla="*/ 1747914 w 2844188"/>
              <a:gd name="connsiteY25" fmla="*/ 2084258 h 3473993"/>
              <a:gd name="connsiteX26" fmla="*/ 1422094 w 2844188"/>
              <a:gd name="connsiteY26" fmla="*/ 2404823 h 3473993"/>
              <a:gd name="connsiteX27" fmla="*/ 1096273 w 2844188"/>
              <a:gd name="connsiteY27" fmla="*/ 2084258 h 3473993"/>
              <a:gd name="connsiteX28" fmla="*/ 691245 w 2844188"/>
              <a:gd name="connsiteY28" fmla="*/ 1763692 h 3473993"/>
              <a:gd name="connsiteX29" fmla="*/ 1017065 w 2844188"/>
              <a:gd name="connsiteY29" fmla="*/ 2084258 h 3473993"/>
              <a:gd name="connsiteX30" fmla="*/ 691245 w 2844188"/>
              <a:gd name="connsiteY30" fmla="*/ 2404823 h 3473993"/>
              <a:gd name="connsiteX31" fmla="*/ 365424 w 2844188"/>
              <a:gd name="connsiteY31" fmla="*/ 2084258 h 3473993"/>
              <a:gd name="connsiteX32" fmla="*/ 328290 w 2844188"/>
              <a:gd name="connsiteY32" fmla="*/ 1411546 h 3473993"/>
              <a:gd name="connsiteX33" fmla="*/ 654110 w 2844188"/>
              <a:gd name="connsiteY33" fmla="*/ 1732112 h 3473993"/>
              <a:gd name="connsiteX34" fmla="*/ 328290 w 2844188"/>
              <a:gd name="connsiteY34" fmla="*/ 2052677 h 3473993"/>
              <a:gd name="connsiteX35" fmla="*/ 2469 w 2844188"/>
              <a:gd name="connsiteY35" fmla="*/ 1732112 h 3473993"/>
              <a:gd name="connsiteX36" fmla="*/ 1056669 w 2844188"/>
              <a:gd name="connsiteY36" fmla="*/ 1410806 h 3473993"/>
              <a:gd name="connsiteX37" fmla="*/ 1382489 w 2844188"/>
              <a:gd name="connsiteY37" fmla="*/ 1731372 h 3473993"/>
              <a:gd name="connsiteX38" fmla="*/ 1056669 w 2844188"/>
              <a:gd name="connsiteY38" fmla="*/ 2051937 h 3473993"/>
              <a:gd name="connsiteX39" fmla="*/ 730848 w 2844188"/>
              <a:gd name="connsiteY39" fmla="*/ 1731372 h 3473993"/>
              <a:gd name="connsiteX40" fmla="*/ 1787518 w 2844188"/>
              <a:gd name="connsiteY40" fmla="*/ 1410806 h 3473993"/>
              <a:gd name="connsiteX41" fmla="*/ 2113338 w 2844188"/>
              <a:gd name="connsiteY41" fmla="*/ 1731372 h 3473993"/>
              <a:gd name="connsiteX42" fmla="*/ 1787518 w 2844188"/>
              <a:gd name="connsiteY42" fmla="*/ 2051937 h 3473993"/>
              <a:gd name="connsiteX43" fmla="*/ 1461697 w 2844188"/>
              <a:gd name="connsiteY43" fmla="*/ 1731372 h 3473993"/>
              <a:gd name="connsiteX44" fmla="*/ 1422094 w 2844188"/>
              <a:gd name="connsiteY44" fmla="*/ 1057919 h 3473993"/>
              <a:gd name="connsiteX45" fmla="*/ 1747914 w 2844188"/>
              <a:gd name="connsiteY45" fmla="*/ 1378485 h 3473993"/>
              <a:gd name="connsiteX46" fmla="*/ 1422094 w 2844188"/>
              <a:gd name="connsiteY46" fmla="*/ 1699050 h 3473993"/>
              <a:gd name="connsiteX47" fmla="*/ 1096273 w 2844188"/>
              <a:gd name="connsiteY47" fmla="*/ 1378485 h 3473993"/>
              <a:gd name="connsiteX48" fmla="*/ 691245 w 2844188"/>
              <a:gd name="connsiteY48" fmla="*/ 1057919 h 3473993"/>
              <a:gd name="connsiteX49" fmla="*/ 1017065 w 2844188"/>
              <a:gd name="connsiteY49" fmla="*/ 1378485 h 3473993"/>
              <a:gd name="connsiteX50" fmla="*/ 691245 w 2844188"/>
              <a:gd name="connsiteY50" fmla="*/ 1699050 h 3473993"/>
              <a:gd name="connsiteX51" fmla="*/ 365424 w 2844188"/>
              <a:gd name="connsiteY51" fmla="*/ 1378485 h 3473993"/>
              <a:gd name="connsiteX52" fmla="*/ 328291 w 2844188"/>
              <a:gd name="connsiteY52" fmla="*/ 705774 h 3473993"/>
              <a:gd name="connsiteX53" fmla="*/ 654111 w 2844188"/>
              <a:gd name="connsiteY53" fmla="*/ 1026339 h 3473993"/>
              <a:gd name="connsiteX54" fmla="*/ 328291 w 2844188"/>
              <a:gd name="connsiteY54" fmla="*/ 1346904 h 3473993"/>
              <a:gd name="connsiteX55" fmla="*/ 2469 w 2844188"/>
              <a:gd name="connsiteY55" fmla="*/ 1026339 h 3473993"/>
              <a:gd name="connsiteX56" fmla="*/ 1056669 w 2844188"/>
              <a:gd name="connsiteY56" fmla="*/ 705034 h 3473993"/>
              <a:gd name="connsiteX57" fmla="*/ 1382489 w 2844188"/>
              <a:gd name="connsiteY57" fmla="*/ 1025599 h 3473993"/>
              <a:gd name="connsiteX58" fmla="*/ 1056669 w 2844188"/>
              <a:gd name="connsiteY58" fmla="*/ 1346164 h 3473993"/>
              <a:gd name="connsiteX59" fmla="*/ 730849 w 2844188"/>
              <a:gd name="connsiteY59" fmla="*/ 1025599 h 3473993"/>
              <a:gd name="connsiteX60" fmla="*/ 1787518 w 2844188"/>
              <a:gd name="connsiteY60" fmla="*/ 699220 h 3473993"/>
              <a:gd name="connsiteX61" fmla="*/ 2113338 w 2844188"/>
              <a:gd name="connsiteY61" fmla="*/ 1019786 h 3473993"/>
              <a:gd name="connsiteX62" fmla="*/ 1787518 w 2844188"/>
              <a:gd name="connsiteY62" fmla="*/ 1340351 h 3473993"/>
              <a:gd name="connsiteX63" fmla="*/ 1461697 w 2844188"/>
              <a:gd name="connsiteY63" fmla="*/ 1019786 h 3473993"/>
              <a:gd name="connsiteX64" fmla="*/ 691246 w 2844188"/>
              <a:gd name="connsiteY64" fmla="*/ 352147 h 3473993"/>
              <a:gd name="connsiteX65" fmla="*/ 1017065 w 2844188"/>
              <a:gd name="connsiteY65" fmla="*/ 672713 h 3473993"/>
              <a:gd name="connsiteX66" fmla="*/ 691246 w 2844188"/>
              <a:gd name="connsiteY66" fmla="*/ 993277 h 3473993"/>
              <a:gd name="connsiteX67" fmla="*/ 365424 w 2844188"/>
              <a:gd name="connsiteY67" fmla="*/ 672713 h 3473993"/>
              <a:gd name="connsiteX68" fmla="*/ 2152943 w 2844188"/>
              <a:gd name="connsiteY68" fmla="*/ 346333 h 3473993"/>
              <a:gd name="connsiteX69" fmla="*/ 2478763 w 2844188"/>
              <a:gd name="connsiteY69" fmla="*/ 666899 h 3473993"/>
              <a:gd name="connsiteX70" fmla="*/ 2152943 w 2844188"/>
              <a:gd name="connsiteY70" fmla="*/ 987464 h 3473993"/>
              <a:gd name="connsiteX71" fmla="*/ 1827122 w 2844188"/>
              <a:gd name="connsiteY71" fmla="*/ 666899 h 3473993"/>
              <a:gd name="connsiteX72" fmla="*/ 328291 w 2844188"/>
              <a:gd name="connsiteY72" fmla="*/ 1 h 3473993"/>
              <a:gd name="connsiteX73" fmla="*/ 654111 w 2844188"/>
              <a:gd name="connsiteY73" fmla="*/ 320567 h 3473993"/>
              <a:gd name="connsiteX74" fmla="*/ 328291 w 2844188"/>
              <a:gd name="connsiteY74" fmla="*/ 641132 h 3473993"/>
              <a:gd name="connsiteX75" fmla="*/ 2470 w 2844188"/>
              <a:gd name="connsiteY75" fmla="*/ 320567 h 3473993"/>
              <a:gd name="connsiteX76" fmla="*/ 1056669 w 2844188"/>
              <a:gd name="connsiteY76" fmla="*/ 0 h 3473993"/>
              <a:gd name="connsiteX77" fmla="*/ 1382489 w 2844188"/>
              <a:gd name="connsiteY77" fmla="*/ 320566 h 3473993"/>
              <a:gd name="connsiteX78" fmla="*/ 1056669 w 2844188"/>
              <a:gd name="connsiteY78" fmla="*/ 641131 h 3473993"/>
              <a:gd name="connsiteX79" fmla="*/ 730848 w 2844188"/>
              <a:gd name="connsiteY79" fmla="*/ 320566 h 347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844188" h="3473993">
                <a:moveTo>
                  <a:pt x="1054712" y="2832862"/>
                </a:moveTo>
                <a:lnTo>
                  <a:pt x="1380532" y="3153428"/>
                </a:lnTo>
                <a:lnTo>
                  <a:pt x="1054712" y="3473993"/>
                </a:lnTo>
                <a:lnTo>
                  <a:pt x="728891" y="3153428"/>
                </a:lnTo>
                <a:close/>
                <a:moveTo>
                  <a:pt x="1422094" y="2469465"/>
                </a:moveTo>
                <a:lnTo>
                  <a:pt x="1747914" y="2790031"/>
                </a:lnTo>
                <a:lnTo>
                  <a:pt x="1422094" y="3110596"/>
                </a:lnTo>
                <a:lnTo>
                  <a:pt x="1096273" y="2790031"/>
                </a:lnTo>
                <a:close/>
                <a:moveTo>
                  <a:pt x="325821" y="2121232"/>
                </a:moveTo>
                <a:lnTo>
                  <a:pt x="651641" y="2441798"/>
                </a:lnTo>
                <a:lnTo>
                  <a:pt x="325821" y="2762363"/>
                </a:lnTo>
                <a:lnTo>
                  <a:pt x="0" y="2441798"/>
                </a:lnTo>
                <a:close/>
                <a:moveTo>
                  <a:pt x="2518368" y="2116579"/>
                </a:moveTo>
                <a:lnTo>
                  <a:pt x="2844188" y="2437145"/>
                </a:lnTo>
                <a:lnTo>
                  <a:pt x="2518368" y="2757710"/>
                </a:lnTo>
                <a:lnTo>
                  <a:pt x="2192547" y="2437145"/>
                </a:lnTo>
                <a:close/>
                <a:moveTo>
                  <a:pt x="1056669" y="2116579"/>
                </a:moveTo>
                <a:lnTo>
                  <a:pt x="1382489" y="2437145"/>
                </a:lnTo>
                <a:lnTo>
                  <a:pt x="1056669" y="2757710"/>
                </a:lnTo>
                <a:lnTo>
                  <a:pt x="730848" y="2437145"/>
                </a:lnTo>
                <a:close/>
                <a:moveTo>
                  <a:pt x="2152943" y="1763692"/>
                </a:moveTo>
                <a:lnTo>
                  <a:pt x="2478763" y="2084258"/>
                </a:lnTo>
                <a:lnTo>
                  <a:pt x="2152943" y="2404823"/>
                </a:lnTo>
                <a:lnTo>
                  <a:pt x="1827122" y="2084258"/>
                </a:lnTo>
                <a:close/>
                <a:moveTo>
                  <a:pt x="1422094" y="1763692"/>
                </a:moveTo>
                <a:lnTo>
                  <a:pt x="1747914" y="2084258"/>
                </a:lnTo>
                <a:lnTo>
                  <a:pt x="1422094" y="2404823"/>
                </a:lnTo>
                <a:lnTo>
                  <a:pt x="1096273" y="2084258"/>
                </a:lnTo>
                <a:close/>
                <a:moveTo>
                  <a:pt x="691245" y="1763692"/>
                </a:moveTo>
                <a:lnTo>
                  <a:pt x="1017065" y="2084258"/>
                </a:lnTo>
                <a:lnTo>
                  <a:pt x="691245" y="2404823"/>
                </a:lnTo>
                <a:lnTo>
                  <a:pt x="365424" y="2084258"/>
                </a:lnTo>
                <a:close/>
                <a:moveTo>
                  <a:pt x="328290" y="1411546"/>
                </a:moveTo>
                <a:lnTo>
                  <a:pt x="654110" y="1732112"/>
                </a:lnTo>
                <a:lnTo>
                  <a:pt x="328290" y="2052677"/>
                </a:lnTo>
                <a:lnTo>
                  <a:pt x="2469" y="1732112"/>
                </a:lnTo>
                <a:close/>
                <a:moveTo>
                  <a:pt x="1056669" y="1410806"/>
                </a:moveTo>
                <a:lnTo>
                  <a:pt x="1382489" y="1731372"/>
                </a:lnTo>
                <a:lnTo>
                  <a:pt x="1056669" y="2051937"/>
                </a:lnTo>
                <a:lnTo>
                  <a:pt x="730848" y="1731372"/>
                </a:lnTo>
                <a:close/>
                <a:moveTo>
                  <a:pt x="1787518" y="1410806"/>
                </a:moveTo>
                <a:lnTo>
                  <a:pt x="2113338" y="1731372"/>
                </a:lnTo>
                <a:lnTo>
                  <a:pt x="1787518" y="2051937"/>
                </a:lnTo>
                <a:lnTo>
                  <a:pt x="1461697" y="1731372"/>
                </a:lnTo>
                <a:close/>
                <a:moveTo>
                  <a:pt x="1422094" y="1057919"/>
                </a:moveTo>
                <a:lnTo>
                  <a:pt x="1747914" y="1378485"/>
                </a:lnTo>
                <a:lnTo>
                  <a:pt x="1422094" y="1699050"/>
                </a:lnTo>
                <a:lnTo>
                  <a:pt x="1096273" y="1378485"/>
                </a:lnTo>
                <a:close/>
                <a:moveTo>
                  <a:pt x="691245" y="1057919"/>
                </a:moveTo>
                <a:lnTo>
                  <a:pt x="1017065" y="1378485"/>
                </a:lnTo>
                <a:lnTo>
                  <a:pt x="691245" y="1699050"/>
                </a:lnTo>
                <a:lnTo>
                  <a:pt x="365424" y="1378485"/>
                </a:lnTo>
                <a:close/>
                <a:moveTo>
                  <a:pt x="328291" y="705774"/>
                </a:moveTo>
                <a:lnTo>
                  <a:pt x="654111" y="1026339"/>
                </a:lnTo>
                <a:lnTo>
                  <a:pt x="328291" y="1346904"/>
                </a:lnTo>
                <a:lnTo>
                  <a:pt x="2469" y="1026339"/>
                </a:lnTo>
                <a:close/>
                <a:moveTo>
                  <a:pt x="1056669" y="705034"/>
                </a:moveTo>
                <a:lnTo>
                  <a:pt x="1382489" y="1025599"/>
                </a:lnTo>
                <a:lnTo>
                  <a:pt x="1056669" y="1346164"/>
                </a:lnTo>
                <a:lnTo>
                  <a:pt x="730849" y="1025599"/>
                </a:lnTo>
                <a:close/>
                <a:moveTo>
                  <a:pt x="1787518" y="699220"/>
                </a:moveTo>
                <a:lnTo>
                  <a:pt x="2113338" y="1019786"/>
                </a:lnTo>
                <a:lnTo>
                  <a:pt x="1787518" y="1340351"/>
                </a:lnTo>
                <a:lnTo>
                  <a:pt x="1461697" y="1019786"/>
                </a:lnTo>
                <a:close/>
                <a:moveTo>
                  <a:pt x="691246" y="352147"/>
                </a:moveTo>
                <a:lnTo>
                  <a:pt x="1017065" y="672713"/>
                </a:lnTo>
                <a:lnTo>
                  <a:pt x="691246" y="993277"/>
                </a:lnTo>
                <a:lnTo>
                  <a:pt x="365424" y="672713"/>
                </a:lnTo>
                <a:close/>
                <a:moveTo>
                  <a:pt x="2152943" y="346333"/>
                </a:moveTo>
                <a:lnTo>
                  <a:pt x="2478763" y="666899"/>
                </a:lnTo>
                <a:lnTo>
                  <a:pt x="2152943" y="987464"/>
                </a:lnTo>
                <a:lnTo>
                  <a:pt x="1827122" y="666899"/>
                </a:lnTo>
                <a:close/>
                <a:moveTo>
                  <a:pt x="328291" y="1"/>
                </a:moveTo>
                <a:lnTo>
                  <a:pt x="654111" y="320567"/>
                </a:lnTo>
                <a:lnTo>
                  <a:pt x="328291" y="641132"/>
                </a:lnTo>
                <a:lnTo>
                  <a:pt x="2470" y="320567"/>
                </a:lnTo>
                <a:close/>
                <a:moveTo>
                  <a:pt x="1056669" y="0"/>
                </a:moveTo>
                <a:lnTo>
                  <a:pt x="1382489" y="320566"/>
                </a:lnTo>
                <a:lnTo>
                  <a:pt x="1056669" y="641131"/>
                </a:lnTo>
                <a:lnTo>
                  <a:pt x="730848" y="320566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931285" y="1408430"/>
            <a:ext cx="436181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4BA77B"/>
                </a:solidFill>
              </a:rPr>
              <a:t>项目初衷</a:t>
            </a:r>
            <a:r>
              <a:rPr lang="zh-CN" altLang="en-US" dirty="0">
                <a:solidFill>
                  <a:srgbClr val="4BA77B"/>
                </a:solidFill>
              </a:rPr>
              <a:t>：我们希望通过这个项目，从大量杂乱的数据中提取出共同的特征，了解到观众最关心的方面，直观地</a:t>
            </a:r>
            <a:r>
              <a:rPr lang="zh-CN" altLang="en-US" dirty="0">
                <a:solidFill>
                  <a:srgbClr val="4BA77B"/>
                </a:solidFill>
              </a:rPr>
              <a:t>展示观众的情感变化。</a:t>
            </a:r>
            <a:endParaRPr lang="zh-CN" altLang="en-US" dirty="0">
              <a:solidFill>
                <a:srgbClr val="4BA77B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31285" y="2617470"/>
            <a:ext cx="4416425" cy="99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4BA77B"/>
                </a:solidFill>
              </a:rPr>
              <a:t>实现方法</a:t>
            </a:r>
            <a:r>
              <a:rPr lang="zh-CN" altLang="en-US" dirty="0">
                <a:solidFill>
                  <a:srgbClr val="4BA77B"/>
                </a:solidFill>
              </a:rPr>
              <a:t>：通过</a:t>
            </a:r>
            <a:r>
              <a:rPr lang="en-US" altLang="zh-CN" dirty="0">
                <a:solidFill>
                  <a:srgbClr val="4BA77B"/>
                </a:solidFill>
              </a:rPr>
              <a:t>python</a:t>
            </a:r>
            <a:r>
              <a:rPr lang="zh-CN" altLang="en-US" dirty="0">
                <a:solidFill>
                  <a:srgbClr val="4BA77B"/>
                </a:solidFill>
              </a:rPr>
              <a:t>爬虫，爬取哔哩哔哩某个视频某段时间的全部弹幕，在</a:t>
            </a:r>
            <a:r>
              <a:rPr lang="en-US" altLang="zh-CN" dirty="0">
                <a:solidFill>
                  <a:srgbClr val="4BA77B"/>
                </a:solidFill>
              </a:rPr>
              <a:t> hadoop + spark </a:t>
            </a:r>
            <a:r>
              <a:rPr lang="zh-CN" altLang="en-US" dirty="0">
                <a:solidFill>
                  <a:srgbClr val="4BA77B"/>
                </a:solidFill>
              </a:rPr>
              <a:t>平台</a:t>
            </a:r>
            <a:r>
              <a:rPr lang="zh-CN" altLang="en-US" dirty="0">
                <a:solidFill>
                  <a:srgbClr val="4BA77B"/>
                </a:solidFill>
              </a:rPr>
              <a:t>上进行</a:t>
            </a:r>
            <a:r>
              <a:rPr lang="en-US" altLang="zh-CN" dirty="0">
                <a:solidFill>
                  <a:srgbClr val="4BA77B"/>
                </a:solidFill>
              </a:rPr>
              <a:t>jieba</a:t>
            </a:r>
            <a:r>
              <a:rPr lang="zh-CN" altLang="en-US" dirty="0">
                <a:solidFill>
                  <a:srgbClr val="4BA77B"/>
                </a:solidFill>
              </a:rPr>
              <a:t>分词和词频统计，进而使用</a:t>
            </a:r>
            <a:r>
              <a:rPr lang="en-US" altLang="zh-CN" dirty="0">
                <a:solidFill>
                  <a:srgbClr val="4BA77B"/>
                </a:solidFill>
              </a:rPr>
              <a:t>snowNLP</a:t>
            </a:r>
            <a:r>
              <a:rPr lang="zh-CN" altLang="en-US" dirty="0">
                <a:solidFill>
                  <a:srgbClr val="4BA77B"/>
                </a:solidFill>
              </a:rPr>
              <a:t>库进行情感变化分析，最后通过可视化的方式呈现结果。</a:t>
            </a:r>
            <a:endParaRPr lang="zh-CN" altLang="en-US" dirty="0">
              <a:solidFill>
                <a:srgbClr val="4BA77B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 flipV="1">
            <a:off x="7851228" y="0"/>
            <a:ext cx="1292773" cy="14083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8327" y="143483"/>
            <a:ext cx="1552154" cy="400110"/>
            <a:chOff x="504511" y="108642"/>
            <a:chExt cx="1552154" cy="400110"/>
          </a:xfrm>
        </p:grpSpPr>
        <p:sp>
          <p:nvSpPr>
            <p:cNvPr id="3" name="矩形 2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7785" y="108642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项目简介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8327" y="143483"/>
            <a:ext cx="1552154" cy="400110"/>
            <a:chOff x="504511" y="108642"/>
            <a:chExt cx="1552154" cy="400110"/>
          </a:xfrm>
        </p:grpSpPr>
        <p:sp>
          <p:nvSpPr>
            <p:cNvPr id="12" name="矩形 11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57785" y="108642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项目简介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4306125" y="523136"/>
            <a:ext cx="1510645" cy="110081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6752453" y="3004408"/>
            <a:ext cx="0" cy="154595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848678" y="1650163"/>
            <a:ext cx="889940" cy="124385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075354" y="252733"/>
            <a:ext cx="618509" cy="618509"/>
            <a:chOff x="1435560" y="2230542"/>
            <a:chExt cx="923984" cy="923984"/>
          </a:xfrm>
        </p:grpSpPr>
        <p:sp>
          <p:nvSpPr>
            <p:cNvPr id="51" name="椭圆 50"/>
            <p:cNvSpPr/>
            <p:nvPr/>
          </p:nvSpPr>
          <p:spPr>
            <a:xfrm rot="696387">
              <a:off x="1494031" y="2289012"/>
              <a:ext cx="807045" cy="807045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/>
            <p:cNvSpPr/>
            <p:nvPr/>
          </p:nvSpPr>
          <p:spPr>
            <a:xfrm rot="696387">
              <a:off x="1435560" y="2230542"/>
              <a:ext cx="923984" cy="923984"/>
            </a:xfrm>
            <a:prstGeom prst="ellipse">
              <a:avLst/>
            </a:prstGeom>
            <a:noFill/>
            <a:ln w="19050">
              <a:solidFill>
                <a:srgbClr val="4BA7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507516" y="1314699"/>
            <a:ext cx="618509" cy="618509"/>
            <a:chOff x="1435560" y="2230542"/>
            <a:chExt cx="923984" cy="923984"/>
          </a:xfrm>
        </p:grpSpPr>
        <p:sp>
          <p:nvSpPr>
            <p:cNvPr id="60" name="椭圆 59"/>
            <p:cNvSpPr/>
            <p:nvPr/>
          </p:nvSpPr>
          <p:spPr>
            <a:xfrm rot="696387">
              <a:off x="1494031" y="2289012"/>
              <a:ext cx="807045" cy="807045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696387">
              <a:off x="1435560" y="2230542"/>
              <a:ext cx="923984" cy="923984"/>
            </a:xfrm>
            <a:prstGeom prst="ellipse">
              <a:avLst/>
            </a:prstGeom>
            <a:noFill/>
            <a:ln w="19050">
              <a:solidFill>
                <a:srgbClr val="4BA7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43199" y="2666498"/>
            <a:ext cx="618509" cy="618509"/>
            <a:chOff x="1435560" y="2230542"/>
            <a:chExt cx="923984" cy="923984"/>
          </a:xfrm>
        </p:grpSpPr>
        <p:sp>
          <p:nvSpPr>
            <p:cNvPr id="65" name="椭圆 64"/>
            <p:cNvSpPr/>
            <p:nvPr/>
          </p:nvSpPr>
          <p:spPr>
            <a:xfrm rot="696387">
              <a:off x="1494031" y="2289012"/>
              <a:ext cx="807045" cy="807045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椭圆 65"/>
            <p:cNvSpPr/>
            <p:nvPr/>
          </p:nvSpPr>
          <p:spPr>
            <a:xfrm rot="696387">
              <a:off x="1435560" y="2230542"/>
              <a:ext cx="923984" cy="923984"/>
            </a:xfrm>
            <a:prstGeom prst="ellipse">
              <a:avLst/>
            </a:prstGeom>
            <a:noFill/>
            <a:ln w="19050">
              <a:solidFill>
                <a:srgbClr val="4BA7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443198" y="4403450"/>
            <a:ext cx="618509" cy="618509"/>
            <a:chOff x="1435560" y="2230542"/>
            <a:chExt cx="923984" cy="923984"/>
          </a:xfrm>
        </p:grpSpPr>
        <p:sp>
          <p:nvSpPr>
            <p:cNvPr id="72" name="椭圆 71"/>
            <p:cNvSpPr/>
            <p:nvPr/>
          </p:nvSpPr>
          <p:spPr>
            <a:xfrm rot="696387">
              <a:off x="1494031" y="2289012"/>
              <a:ext cx="807045" cy="807045"/>
            </a:xfrm>
            <a:prstGeom prst="ellipse">
              <a:avLst/>
            </a:pr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696387">
              <a:off x="1435560" y="2230542"/>
              <a:ext cx="923984" cy="923984"/>
            </a:xfrm>
            <a:prstGeom prst="ellipse">
              <a:avLst/>
            </a:prstGeom>
            <a:noFill/>
            <a:ln w="19050">
              <a:solidFill>
                <a:srgbClr val="4BA7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TextBox 18"/>
          <p:cNvSpPr txBox="1"/>
          <p:nvPr/>
        </p:nvSpPr>
        <p:spPr>
          <a:xfrm>
            <a:off x="6057222" y="964579"/>
            <a:ext cx="2001979" cy="60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浅梦中，纳西妲被朋友们找见，度过了</a:t>
            </a:r>
            <a:r>
              <a:rPr lang="zh-CN" altLang="en-US" sz="1600" b="1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憧憬</a:t>
            </a: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的生日</a:t>
            </a:r>
            <a:endParaRPr lang="en-US" altLang="zh-CN" sz="1200" kern="0" dirty="0">
              <a:solidFill>
                <a:srgbClr val="4BA7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8"/>
          <p:cNvSpPr txBox="1"/>
          <p:nvPr/>
        </p:nvSpPr>
        <p:spPr>
          <a:xfrm>
            <a:off x="7117746" y="3777923"/>
            <a:ext cx="1916463" cy="8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梦醒了，没有人再来寻找纳西妲，无意为自己庆生，举目四望是</a:t>
            </a:r>
            <a:r>
              <a:rPr lang="zh-CN" altLang="en-US" sz="1600" b="1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孤独</a:t>
            </a: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的囚牢</a:t>
            </a:r>
            <a:endParaRPr lang="en-US" altLang="zh-CN" sz="1200" kern="0" dirty="0">
              <a:solidFill>
                <a:srgbClr val="4BA7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18"/>
          <p:cNvSpPr txBox="1"/>
          <p:nvPr/>
        </p:nvSpPr>
        <p:spPr>
          <a:xfrm>
            <a:off x="4749682" y="196901"/>
            <a:ext cx="1935459" cy="60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深梦中，纳西妲被人们找见，度过了</a:t>
            </a:r>
            <a:r>
              <a:rPr lang="zh-CN" altLang="en-US" sz="1600" b="1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</a:t>
            </a: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的生日</a:t>
            </a:r>
            <a:endParaRPr lang="en-US" altLang="zh-CN" sz="1200" kern="0" dirty="0">
              <a:solidFill>
                <a:srgbClr val="4BA7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18"/>
          <p:cNvSpPr txBox="1"/>
          <p:nvPr/>
        </p:nvSpPr>
        <p:spPr>
          <a:xfrm>
            <a:off x="7057553" y="2307307"/>
            <a:ext cx="1916463" cy="8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现实中，纳西妲被愚人们找见，度过了</a:t>
            </a:r>
            <a:r>
              <a:rPr lang="zh-CN" altLang="en-US" sz="1600" b="1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伤心</a:t>
            </a:r>
            <a:r>
              <a:rPr lang="zh-CN" altLang="en-US" sz="1200" kern="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的生日</a:t>
            </a:r>
            <a:endParaRPr lang="en-US" altLang="zh-CN" sz="1200" kern="0" dirty="0">
              <a:solidFill>
                <a:srgbClr val="4BA7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35617" y="243178"/>
            <a:ext cx="1552154" cy="400110"/>
            <a:chOff x="504511" y="108642"/>
            <a:chExt cx="1552154" cy="400110"/>
          </a:xfrm>
        </p:grpSpPr>
        <p:sp>
          <p:nvSpPr>
            <p:cNvPr id="79" name="矩形 78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01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57785" y="108642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4BA77B"/>
                  </a:solidFill>
                  <a:ea typeface="微软雅黑" panose="020B0503020204020204" pitchFamily="34" charset="-122"/>
                </a:rPr>
                <a:t>视频简介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>
            <a:fillRect/>
          </a:stretch>
        </p:blipFill>
        <p:spPr>
          <a:xfrm>
            <a:off x="106019" y="965323"/>
            <a:ext cx="4854825" cy="4242633"/>
          </a:xfrm>
          <a:prstGeom prst="rect">
            <a:avLst/>
          </a:prstGeom>
          <a:effectLst/>
        </p:spPr>
      </p:pic>
      <p:pic>
        <p:nvPicPr>
          <p:cNvPr id="6" name="图片 5" descr="纳西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6" y="1227474"/>
            <a:ext cx="4300726" cy="2549911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/>
          <p:bldP spid="75" grpId="0"/>
          <p:bldP spid="76" grpId="0"/>
          <p:bldP spid="7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/>
          <p:bldP spid="75" grpId="0"/>
          <p:bldP spid="76" grpId="0"/>
          <p:bldP spid="7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02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5568" y="225483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数据爬取</a:t>
            </a:r>
            <a:endParaRPr lang="zh-CN" altLang="en-US" sz="2400" b="1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6489" y="3054315"/>
            <a:ext cx="270077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爬取</a:t>
            </a:r>
            <a:r>
              <a:rPr lang="en-US" altLang="zh-CN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站视频</a:t>
            </a:r>
            <a:endParaRPr lang="en-US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某时间段内的全部弹幕</a:t>
            </a:r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22917" y="52678"/>
            <a:ext cx="1468334" cy="398780"/>
            <a:chOff x="504511" y="108642"/>
            <a:chExt cx="1468334" cy="398780"/>
          </a:xfrm>
        </p:grpSpPr>
        <p:sp>
          <p:nvSpPr>
            <p:cNvPr id="7" name="矩形 6"/>
            <p:cNvSpPr/>
            <p:nvPr/>
          </p:nvSpPr>
          <p:spPr>
            <a:xfrm>
              <a:off x="504511" y="108642"/>
              <a:ext cx="4406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02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0485" y="139122"/>
              <a:ext cx="110236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dirty="0">
                  <a:solidFill>
                    <a:srgbClr val="4BA77B"/>
                  </a:solidFill>
                </a:rPr>
                <a:t>数据爬取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96071" y="732349"/>
            <a:ext cx="10039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获取BVID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95910" y="1069340"/>
            <a:ext cx="20459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点击观看某视频时，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BVID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就在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url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的参数上，如下图，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BVID = BV1AG4y1h7Ap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1880" y="3195067"/>
            <a:ext cx="881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获取CID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4790" y="3532505"/>
            <a:ext cx="26193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如下图，访问当前网页源码，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bvid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即上一步所得，得到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 response.text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并转换为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 json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格式，从而提取出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lt"/>
              </a:rPr>
              <a:t> CID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63192" y="599697"/>
            <a:ext cx="12052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设置请求头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63260" y="995045"/>
            <a:ext cx="32505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在浏览器中获取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SESSDATA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Document.cookie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，拼接得到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cookie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，设置用户代理，封装请求头，将我们的访问伪装成正常的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HTTP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763332" y="2223794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368882"/>
                </a:solidFill>
                <a:ea typeface="微软雅黑" panose="020B0503020204020204" pitchFamily="34" charset="-122"/>
              </a:rPr>
              <a:t>获取</a:t>
            </a:r>
            <a:r>
              <a:rPr lang="zh-CN" altLang="en-US" sz="1600" b="1" dirty="0">
                <a:solidFill>
                  <a:srgbClr val="368882"/>
                </a:solidFill>
                <a:ea typeface="微软雅黑" panose="020B0503020204020204" pitchFamily="34" charset="-122"/>
              </a:rPr>
              <a:t>历史</a:t>
            </a:r>
            <a:r>
              <a:rPr lang="en-US" altLang="zh-CN" sz="1600" b="1" dirty="0">
                <a:solidFill>
                  <a:srgbClr val="368882"/>
                </a:solidFill>
                <a:ea typeface="微软雅黑" panose="020B0503020204020204" pitchFamily="34" charset="-122"/>
              </a:rPr>
              <a:t>弹幕</a:t>
            </a:r>
            <a:endParaRPr lang="zh-CN" altLang="en-US" sz="1600" b="1" dirty="0">
              <a:solidFill>
                <a:srgbClr val="368882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63260" y="2582545"/>
            <a:ext cx="2690495" cy="11747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如下图，访问历史弹幕网页，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oid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即上一步所得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cid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，同时添加日期以获取某一天的历史弹幕，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通过循环拿到一段时间内的历史弹幕。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直接抓包得到的数据是乱码，因为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站弹幕使用 protobuf 序列化，我们从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站的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proto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定义入手进行逆序列化得到弹幕及全部信息（例如：在视频中出现的毫秒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数）。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41340" y="451257"/>
            <a:ext cx="3292345" cy="4305858"/>
            <a:chOff x="3989800" y="451257"/>
            <a:chExt cx="3292345" cy="4305858"/>
          </a:xfrm>
        </p:grpSpPr>
        <p:sp>
          <p:nvSpPr>
            <p:cNvPr id="33" name="Freeform 206"/>
            <p:cNvSpPr/>
            <p:nvPr/>
          </p:nvSpPr>
          <p:spPr bwMode="auto">
            <a:xfrm rot="10589780">
              <a:off x="5824749" y="618812"/>
              <a:ext cx="643347" cy="643347"/>
            </a:xfrm>
            <a:custGeom>
              <a:avLst/>
              <a:gdLst>
                <a:gd name="T0" fmla="*/ 54 w 37"/>
                <a:gd name="T1" fmla="*/ 0 h 37"/>
                <a:gd name="T2" fmla="*/ 53 w 37"/>
                <a:gd name="T3" fmla="*/ 53 h 37"/>
                <a:gd name="T4" fmla="*/ 0 w 37"/>
                <a:gd name="T5" fmla="*/ 58 h 37"/>
                <a:gd name="T6" fmla="*/ 20 w 37"/>
                <a:gd name="T7" fmla="*/ 16 h 37"/>
                <a:gd name="T8" fmla="*/ 43 w 37"/>
                <a:gd name="T9" fmla="*/ 16 h 37"/>
                <a:gd name="T10" fmla="*/ 29 w 37"/>
                <a:gd name="T11" fmla="*/ 42 h 37"/>
                <a:gd name="T12" fmla="*/ 54 w 37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37">
                  <a:moveTo>
                    <a:pt x="30" y="0"/>
                  </a:moveTo>
                  <a:cubicBezTo>
                    <a:pt x="37" y="9"/>
                    <a:pt x="37" y="21"/>
                    <a:pt x="29" y="29"/>
                  </a:cubicBezTo>
                  <a:cubicBezTo>
                    <a:pt x="21" y="37"/>
                    <a:pt x="10" y="37"/>
                    <a:pt x="0" y="32"/>
                  </a:cubicBezTo>
                  <a:cubicBezTo>
                    <a:pt x="3" y="23"/>
                    <a:pt x="3" y="15"/>
                    <a:pt x="11" y="9"/>
                  </a:cubicBezTo>
                  <a:cubicBezTo>
                    <a:pt x="14" y="7"/>
                    <a:pt x="22" y="6"/>
                    <a:pt x="24" y="9"/>
                  </a:cubicBezTo>
                  <a:cubicBezTo>
                    <a:pt x="23" y="15"/>
                    <a:pt x="21" y="19"/>
                    <a:pt x="16" y="23"/>
                  </a:cubicBezTo>
                  <a:cubicBezTo>
                    <a:pt x="27" y="21"/>
                    <a:pt x="26" y="10"/>
                    <a:pt x="3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950610" y="1501154"/>
              <a:ext cx="1457325" cy="3255961"/>
              <a:chOff x="4950610" y="1501154"/>
              <a:chExt cx="1457325" cy="3255961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4950610" y="2223465"/>
                <a:ext cx="1457325" cy="2533650"/>
              </a:xfrm>
              <a:custGeom>
                <a:avLst/>
                <a:gdLst>
                  <a:gd name="connsiteX0" fmla="*/ 0 w 1457325"/>
                  <a:gd name="connsiteY0" fmla="*/ 0 h 2876550"/>
                  <a:gd name="connsiteX1" fmla="*/ 9525 w 1457325"/>
                  <a:gd name="connsiteY1" fmla="*/ 2162175 h 2876550"/>
                  <a:gd name="connsiteX2" fmla="*/ 723900 w 1457325"/>
                  <a:gd name="connsiteY2" fmla="*/ 2876550 h 2876550"/>
                  <a:gd name="connsiteX3" fmla="*/ 1447800 w 1457325"/>
                  <a:gd name="connsiteY3" fmla="*/ 2152650 h 2876550"/>
                  <a:gd name="connsiteX4" fmla="*/ 1457325 w 1457325"/>
                  <a:gd name="connsiteY4" fmla="*/ 1114425 h 2876550"/>
                  <a:gd name="connsiteX0-1" fmla="*/ 0 w 1457325"/>
                  <a:gd name="connsiteY0-2" fmla="*/ 0 h 2533650"/>
                  <a:gd name="connsiteX1-3" fmla="*/ 9525 w 1457325"/>
                  <a:gd name="connsiteY1-4" fmla="*/ 1819275 h 2533650"/>
                  <a:gd name="connsiteX2-5" fmla="*/ 723900 w 1457325"/>
                  <a:gd name="connsiteY2-6" fmla="*/ 2533650 h 2533650"/>
                  <a:gd name="connsiteX3-7" fmla="*/ 1447800 w 1457325"/>
                  <a:gd name="connsiteY3-8" fmla="*/ 1809750 h 2533650"/>
                  <a:gd name="connsiteX4-9" fmla="*/ 1457325 w 1457325"/>
                  <a:gd name="connsiteY4-10" fmla="*/ 771525 h 2533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57325" h="2533650">
                    <a:moveTo>
                      <a:pt x="0" y="0"/>
                    </a:moveTo>
                    <a:lnTo>
                      <a:pt x="9525" y="1819275"/>
                    </a:lnTo>
                    <a:lnTo>
                      <a:pt x="723900" y="2533650"/>
                    </a:lnTo>
                    <a:lnTo>
                      <a:pt x="1447800" y="1809750"/>
                    </a:lnTo>
                    <a:lnTo>
                      <a:pt x="1457325" y="771525"/>
                    </a:lnTo>
                  </a:path>
                </a:pathLst>
              </a:cu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4960923" y="3757449"/>
                <a:ext cx="1431936" cy="714146"/>
              </a:xfrm>
              <a:custGeom>
                <a:avLst/>
                <a:gdLst>
                  <a:gd name="connsiteX0" fmla="*/ 0 w 1431936"/>
                  <a:gd name="connsiteY0" fmla="*/ 285521 h 714146"/>
                  <a:gd name="connsiteX1" fmla="*/ 1421330 w 1431936"/>
                  <a:gd name="connsiteY1" fmla="*/ 285521 h 714146"/>
                  <a:gd name="connsiteX2" fmla="*/ 1009223 w 1431936"/>
                  <a:gd name="connsiteY2" fmla="*/ 714146 h 714146"/>
                  <a:gd name="connsiteX3" fmla="*/ 412107 w 1431936"/>
                  <a:gd name="connsiteY3" fmla="*/ 714146 h 714146"/>
                  <a:gd name="connsiteX4" fmla="*/ 356794 w 1431936"/>
                  <a:gd name="connsiteY4" fmla="*/ 1 h 714146"/>
                  <a:gd name="connsiteX5" fmla="*/ 713587 w 1431936"/>
                  <a:gd name="connsiteY5" fmla="*/ 285520 h 714146"/>
                  <a:gd name="connsiteX6" fmla="*/ 0 w 1431936"/>
                  <a:gd name="connsiteY6" fmla="*/ 285520 h 714146"/>
                  <a:gd name="connsiteX7" fmla="*/ 356794 w 1431936"/>
                  <a:gd name="connsiteY7" fmla="*/ 1 h 714146"/>
                  <a:gd name="connsiteX8" fmla="*/ 1075143 w 1431936"/>
                  <a:gd name="connsiteY8" fmla="*/ 0 h 714146"/>
                  <a:gd name="connsiteX9" fmla="*/ 1431936 w 1431936"/>
                  <a:gd name="connsiteY9" fmla="*/ 285519 h 714146"/>
                  <a:gd name="connsiteX10" fmla="*/ 718349 w 1431936"/>
                  <a:gd name="connsiteY10" fmla="*/ 285519 h 714146"/>
                  <a:gd name="connsiteX11" fmla="*/ 1075143 w 1431936"/>
                  <a:gd name="connsiteY11" fmla="*/ 0 h 71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1936" h="714146">
                    <a:moveTo>
                      <a:pt x="0" y="285521"/>
                    </a:moveTo>
                    <a:lnTo>
                      <a:pt x="1421330" y="285521"/>
                    </a:lnTo>
                    <a:lnTo>
                      <a:pt x="1009223" y="714146"/>
                    </a:lnTo>
                    <a:lnTo>
                      <a:pt x="412107" y="714146"/>
                    </a:lnTo>
                    <a:close/>
                    <a:moveTo>
                      <a:pt x="356794" y="1"/>
                    </a:moveTo>
                    <a:cubicBezTo>
                      <a:pt x="428100" y="161849"/>
                      <a:pt x="594656" y="295122"/>
                      <a:pt x="713587" y="285520"/>
                    </a:cubicBezTo>
                    <a:lnTo>
                      <a:pt x="0" y="285520"/>
                    </a:lnTo>
                    <a:cubicBezTo>
                      <a:pt x="185606" y="257022"/>
                      <a:pt x="256913" y="180899"/>
                      <a:pt x="356794" y="1"/>
                    </a:cubicBezTo>
                    <a:close/>
                    <a:moveTo>
                      <a:pt x="1075143" y="0"/>
                    </a:moveTo>
                    <a:cubicBezTo>
                      <a:pt x="1146449" y="161848"/>
                      <a:pt x="1274905" y="237971"/>
                      <a:pt x="1431936" y="285519"/>
                    </a:cubicBezTo>
                    <a:lnTo>
                      <a:pt x="718349" y="285519"/>
                    </a:lnTo>
                    <a:cubicBezTo>
                      <a:pt x="951580" y="266546"/>
                      <a:pt x="1013362" y="133273"/>
                      <a:pt x="107514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5308192" y="1853376"/>
                <a:ext cx="0" cy="1952856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6026541" y="1501154"/>
                <a:ext cx="1" cy="232433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257"/>
            <p:cNvSpPr/>
            <p:nvPr/>
          </p:nvSpPr>
          <p:spPr bwMode="auto">
            <a:xfrm rot="20416163">
              <a:off x="5857693" y="939089"/>
              <a:ext cx="1125801" cy="798955"/>
            </a:xfrm>
            <a:custGeom>
              <a:avLst/>
              <a:gdLst>
                <a:gd name="T0" fmla="*/ 0 w 69"/>
                <a:gd name="T1" fmla="*/ 88 h 49"/>
                <a:gd name="T2" fmla="*/ 40 w 69"/>
                <a:gd name="T3" fmla="*/ 9 h 49"/>
                <a:gd name="T4" fmla="*/ 124 w 69"/>
                <a:gd name="T5" fmla="*/ 52 h 49"/>
                <a:gd name="T6" fmla="*/ 75 w 69"/>
                <a:gd name="T7" fmla="*/ 74 h 49"/>
                <a:gd name="T8" fmla="*/ 20 w 69"/>
                <a:gd name="T9" fmla="*/ 65 h 49"/>
                <a:gd name="T10" fmla="*/ 77 w 69"/>
                <a:gd name="T11" fmla="*/ 36 h 49"/>
                <a:gd name="T12" fmla="*/ 22 w 69"/>
                <a:gd name="T13" fmla="*/ 45 h 49"/>
                <a:gd name="T14" fmla="*/ 0 w 69"/>
                <a:gd name="T15" fmla="*/ 88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49">
                  <a:moveTo>
                    <a:pt x="0" y="49"/>
                  </a:moveTo>
                  <a:cubicBezTo>
                    <a:pt x="3" y="30"/>
                    <a:pt x="3" y="10"/>
                    <a:pt x="22" y="5"/>
                  </a:cubicBezTo>
                  <a:cubicBezTo>
                    <a:pt x="41" y="0"/>
                    <a:pt x="57" y="12"/>
                    <a:pt x="69" y="29"/>
                  </a:cubicBezTo>
                  <a:cubicBezTo>
                    <a:pt x="59" y="22"/>
                    <a:pt x="52" y="35"/>
                    <a:pt x="42" y="41"/>
                  </a:cubicBezTo>
                  <a:cubicBezTo>
                    <a:pt x="32" y="47"/>
                    <a:pt x="20" y="44"/>
                    <a:pt x="11" y="36"/>
                  </a:cubicBezTo>
                  <a:cubicBezTo>
                    <a:pt x="20" y="25"/>
                    <a:pt x="29" y="21"/>
                    <a:pt x="43" y="20"/>
                  </a:cubicBezTo>
                  <a:cubicBezTo>
                    <a:pt x="31" y="17"/>
                    <a:pt x="21" y="17"/>
                    <a:pt x="12" y="25"/>
                  </a:cubicBezTo>
                  <a:cubicBezTo>
                    <a:pt x="4" y="32"/>
                    <a:pt x="7" y="42"/>
                    <a:pt x="0" y="49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15"/>
            <p:cNvSpPr/>
            <p:nvPr/>
          </p:nvSpPr>
          <p:spPr bwMode="auto">
            <a:xfrm rot="13190625">
              <a:off x="5618198" y="2945333"/>
              <a:ext cx="538962" cy="320253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57"/>
            <p:cNvSpPr/>
            <p:nvPr/>
          </p:nvSpPr>
          <p:spPr bwMode="auto">
            <a:xfrm>
              <a:off x="6378769" y="2489306"/>
              <a:ext cx="903376" cy="641105"/>
            </a:xfrm>
            <a:custGeom>
              <a:avLst/>
              <a:gdLst>
                <a:gd name="T0" fmla="*/ 0 w 69"/>
                <a:gd name="T1" fmla="*/ 88 h 49"/>
                <a:gd name="T2" fmla="*/ 40 w 69"/>
                <a:gd name="T3" fmla="*/ 9 h 49"/>
                <a:gd name="T4" fmla="*/ 124 w 69"/>
                <a:gd name="T5" fmla="*/ 52 h 49"/>
                <a:gd name="T6" fmla="*/ 75 w 69"/>
                <a:gd name="T7" fmla="*/ 74 h 49"/>
                <a:gd name="T8" fmla="*/ 20 w 69"/>
                <a:gd name="T9" fmla="*/ 65 h 49"/>
                <a:gd name="T10" fmla="*/ 77 w 69"/>
                <a:gd name="T11" fmla="*/ 36 h 49"/>
                <a:gd name="T12" fmla="*/ 22 w 69"/>
                <a:gd name="T13" fmla="*/ 45 h 49"/>
                <a:gd name="T14" fmla="*/ 0 w 69"/>
                <a:gd name="T15" fmla="*/ 88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49">
                  <a:moveTo>
                    <a:pt x="0" y="49"/>
                  </a:moveTo>
                  <a:cubicBezTo>
                    <a:pt x="3" y="30"/>
                    <a:pt x="3" y="10"/>
                    <a:pt x="22" y="5"/>
                  </a:cubicBezTo>
                  <a:cubicBezTo>
                    <a:pt x="41" y="0"/>
                    <a:pt x="57" y="12"/>
                    <a:pt x="69" y="29"/>
                  </a:cubicBezTo>
                  <a:cubicBezTo>
                    <a:pt x="59" y="22"/>
                    <a:pt x="52" y="35"/>
                    <a:pt x="42" y="41"/>
                  </a:cubicBezTo>
                  <a:cubicBezTo>
                    <a:pt x="32" y="47"/>
                    <a:pt x="20" y="44"/>
                    <a:pt x="11" y="36"/>
                  </a:cubicBezTo>
                  <a:cubicBezTo>
                    <a:pt x="20" y="25"/>
                    <a:pt x="29" y="21"/>
                    <a:pt x="43" y="20"/>
                  </a:cubicBezTo>
                  <a:cubicBezTo>
                    <a:pt x="31" y="17"/>
                    <a:pt x="21" y="17"/>
                    <a:pt x="12" y="25"/>
                  </a:cubicBezTo>
                  <a:cubicBezTo>
                    <a:pt x="4" y="32"/>
                    <a:pt x="7" y="42"/>
                    <a:pt x="0" y="49"/>
                  </a:cubicBez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41"/>
            <p:cNvSpPr/>
            <p:nvPr/>
          </p:nvSpPr>
          <p:spPr bwMode="auto">
            <a:xfrm>
              <a:off x="5263965" y="2453598"/>
              <a:ext cx="356763" cy="407249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15"/>
            <p:cNvSpPr/>
            <p:nvPr/>
          </p:nvSpPr>
          <p:spPr bwMode="auto">
            <a:xfrm rot="13190625">
              <a:off x="4028260" y="1462656"/>
              <a:ext cx="1457178" cy="865860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62"/>
            <p:cNvSpPr/>
            <p:nvPr/>
          </p:nvSpPr>
          <p:spPr bwMode="auto">
            <a:xfrm rot="20385854" flipH="1">
              <a:off x="5708438" y="1697338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62"/>
            <p:cNvSpPr/>
            <p:nvPr/>
          </p:nvSpPr>
          <p:spPr bwMode="auto">
            <a:xfrm rot="1214146">
              <a:off x="3989800" y="1610710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2"/>
            <p:cNvSpPr/>
            <p:nvPr/>
          </p:nvSpPr>
          <p:spPr bwMode="auto">
            <a:xfrm rot="1214146">
              <a:off x="5719914" y="451257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62"/>
            <p:cNvSpPr/>
            <p:nvPr/>
          </p:nvSpPr>
          <p:spPr bwMode="auto">
            <a:xfrm rot="20385854" flipV="1">
              <a:off x="6243548" y="2403744"/>
              <a:ext cx="154736" cy="119998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41"/>
            <p:cNvSpPr/>
            <p:nvPr/>
          </p:nvSpPr>
          <p:spPr bwMode="auto">
            <a:xfrm>
              <a:off x="6671875" y="583972"/>
              <a:ext cx="235171" cy="268450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41"/>
            <p:cNvSpPr/>
            <p:nvPr/>
          </p:nvSpPr>
          <p:spPr bwMode="auto">
            <a:xfrm rot="20718699" flipH="1">
              <a:off x="4863613" y="1020087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15"/>
            <p:cNvSpPr/>
            <p:nvPr/>
          </p:nvSpPr>
          <p:spPr bwMode="auto">
            <a:xfrm rot="13190625">
              <a:off x="5294520" y="1047050"/>
              <a:ext cx="750240" cy="445795"/>
            </a:xfrm>
            <a:custGeom>
              <a:avLst/>
              <a:gdLst>
                <a:gd name="T0" fmla="*/ 0 w 76"/>
                <a:gd name="T1" fmla="*/ 26 h 45"/>
                <a:gd name="T2" fmla="*/ 67 w 76"/>
                <a:gd name="T3" fmla="*/ 51 h 45"/>
                <a:gd name="T4" fmla="*/ 25 w 76"/>
                <a:gd name="T5" fmla="*/ 26 h 45"/>
                <a:gd name="T6" fmla="*/ 138 w 76"/>
                <a:gd name="T7" fmla="*/ 22 h 45"/>
                <a:gd name="T8" fmla="*/ 71 w 76"/>
                <a:gd name="T9" fmla="*/ 78 h 45"/>
                <a:gd name="T10" fmla="*/ 0 w 76"/>
                <a:gd name="T11" fmla="*/ 2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5">
                  <a:moveTo>
                    <a:pt x="0" y="14"/>
                  </a:moveTo>
                  <a:cubicBezTo>
                    <a:pt x="15" y="13"/>
                    <a:pt x="21" y="26"/>
                    <a:pt x="37" y="28"/>
                  </a:cubicBezTo>
                  <a:cubicBezTo>
                    <a:pt x="30" y="21"/>
                    <a:pt x="24" y="17"/>
                    <a:pt x="14" y="14"/>
                  </a:cubicBezTo>
                  <a:cubicBezTo>
                    <a:pt x="34" y="0"/>
                    <a:pt x="63" y="32"/>
                    <a:pt x="76" y="12"/>
                  </a:cubicBezTo>
                  <a:cubicBezTo>
                    <a:pt x="68" y="30"/>
                    <a:pt x="57" y="45"/>
                    <a:pt x="39" y="43"/>
                  </a:cubicBezTo>
                  <a:cubicBezTo>
                    <a:pt x="13" y="41"/>
                    <a:pt x="19" y="15"/>
                    <a:pt x="0" y="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41"/>
            <p:cNvSpPr/>
            <p:nvPr/>
          </p:nvSpPr>
          <p:spPr bwMode="auto">
            <a:xfrm rot="3783237" flipH="1">
              <a:off x="6040628" y="1924083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41"/>
            <p:cNvSpPr/>
            <p:nvPr/>
          </p:nvSpPr>
          <p:spPr bwMode="auto">
            <a:xfrm rot="20718699" flipH="1">
              <a:off x="5447591" y="553696"/>
              <a:ext cx="333127" cy="380268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62"/>
            <p:cNvSpPr/>
            <p:nvPr/>
          </p:nvSpPr>
          <p:spPr bwMode="auto">
            <a:xfrm rot="21230654">
              <a:off x="6535805" y="2157989"/>
              <a:ext cx="141621" cy="109827"/>
            </a:xfrm>
            <a:custGeom>
              <a:avLst/>
              <a:gdLst>
                <a:gd name="T0" fmla="*/ 4 w 27"/>
                <a:gd name="T1" fmla="*/ 38 h 21"/>
                <a:gd name="T2" fmla="*/ 25 w 27"/>
                <a:gd name="T3" fmla="*/ 0 h 21"/>
                <a:gd name="T4" fmla="*/ 49 w 27"/>
                <a:gd name="T5" fmla="*/ 33 h 21"/>
                <a:gd name="T6" fmla="*/ 4 w 27"/>
                <a:gd name="T7" fmla="*/ 3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1">
                  <a:moveTo>
                    <a:pt x="2" y="21"/>
                  </a:moveTo>
                  <a:cubicBezTo>
                    <a:pt x="0" y="12"/>
                    <a:pt x="5" y="1"/>
                    <a:pt x="14" y="0"/>
                  </a:cubicBezTo>
                  <a:cubicBezTo>
                    <a:pt x="22" y="0"/>
                    <a:pt x="27" y="9"/>
                    <a:pt x="27" y="18"/>
                  </a:cubicBezTo>
                  <a:cubicBezTo>
                    <a:pt x="20" y="11"/>
                    <a:pt x="1" y="1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41"/>
            <p:cNvSpPr/>
            <p:nvPr/>
          </p:nvSpPr>
          <p:spPr bwMode="auto">
            <a:xfrm>
              <a:off x="5209364" y="1479357"/>
              <a:ext cx="356763" cy="407249"/>
            </a:xfrm>
            <a:custGeom>
              <a:avLst/>
              <a:gdLst>
                <a:gd name="T0" fmla="*/ 20 w 59"/>
                <a:gd name="T1" fmla="*/ 114 h 67"/>
                <a:gd name="T2" fmla="*/ 34 w 59"/>
                <a:gd name="T3" fmla="*/ 34 h 67"/>
                <a:gd name="T4" fmla="*/ 104 w 59"/>
                <a:gd name="T5" fmla="*/ 0 h 67"/>
                <a:gd name="T6" fmla="*/ 36 w 59"/>
                <a:gd name="T7" fmla="*/ 121 h 67"/>
                <a:gd name="T8" fmla="*/ 70 w 59"/>
                <a:gd name="T9" fmla="*/ 43 h 67"/>
                <a:gd name="T10" fmla="*/ 20 w 59"/>
                <a:gd name="T11" fmla="*/ 114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67">
                  <a:moveTo>
                    <a:pt x="11" y="63"/>
                  </a:moveTo>
                  <a:cubicBezTo>
                    <a:pt x="0" y="50"/>
                    <a:pt x="5" y="29"/>
                    <a:pt x="19" y="19"/>
                  </a:cubicBezTo>
                  <a:cubicBezTo>
                    <a:pt x="33" y="10"/>
                    <a:pt x="49" y="15"/>
                    <a:pt x="58" y="0"/>
                  </a:cubicBezTo>
                  <a:cubicBezTo>
                    <a:pt x="59" y="30"/>
                    <a:pt x="50" y="66"/>
                    <a:pt x="20" y="67"/>
                  </a:cubicBezTo>
                  <a:cubicBezTo>
                    <a:pt x="18" y="49"/>
                    <a:pt x="26" y="37"/>
                    <a:pt x="39" y="24"/>
                  </a:cubicBezTo>
                  <a:cubicBezTo>
                    <a:pt x="21" y="29"/>
                    <a:pt x="15" y="44"/>
                    <a:pt x="11" y="63"/>
                  </a:cubicBez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4239" r="672" b="4698"/>
          <a:stretch>
            <a:fillRect/>
          </a:stretch>
        </p:blipFill>
        <p:spPr>
          <a:xfrm>
            <a:off x="299720" y="1743710"/>
            <a:ext cx="2336165" cy="27051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rcRect l="-204" t="5000" b="-7059"/>
          <a:stretch>
            <a:fillRect/>
          </a:stretch>
        </p:blipFill>
        <p:spPr>
          <a:xfrm>
            <a:off x="224790" y="4315460"/>
            <a:ext cx="3263900" cy="19240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4507865"/>
            <a:ext cx="4077970" cy="1835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3" grpId="0"/>
          <p:bldP spid="45" grpId="0"/>
          <p:bldP spid="47" grpId="0"/>
          <p:bldP spid="49" grpId="0"/>
          <p:bldP spid="48" grpId="0"/>
          <p:bldP spid="48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3" grpId="0"/>
          <p:bldP spid="45" grpId="0"/>
          <p:bldP spid="47" grpId="0"/>
          <p:bldP spid="49" grpId="0"/>
          <p:bldP spid="48" grpId="0"/>
          <p:bldP spid="48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22917" y="52678"/>
            <a:ext cx="1258149" cy="400110"/>
            <a:chOff x="504511" y="108642"/>
            <a:chExt cx="1258149" cy="400110"/>
          </a:xfrm>
        </p:grpSpPr>
        <p:sp>
          <p:nvSpPr>
            <p:cNvPr id="4" name="矩形 3"/>
            <p:cNvSpPr/>
            <p:nvPr/>
          </p:nvSpPr>
          <p:spPr>
            <a:xfrm>
              <a:off x="504511" y="108642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BA77B"/>
                  </a:solidFill>
                </a:rPr>
                <a:t>03</a:t>
              </a:r>
              <a:endParaRPr lang="zh-CN" altLang="en-US" sz="2000" b="1" dirty="0">
                <a:solidFill>
                  <a:srgbClr val="4BA77B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90170" y="140392"/>
              <a:ext cx="87249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dirty="0">
                  <a:solidFill>
                    <a:srgbClr val="4BA77B"/>
                  </a:solidFill>
                </a:rPr>
                <a:t>数据</a:t>
              </a:r>
              <a:r>
                <a:rPr lang="zh-CN" altLang="en-US" sz="1800" b="1" dirty="0">
                  <a:solidFill>
                    <a:srgbClr val="4BA77B"/>
                  </a:solidFill>
                </a:rPr>
                <a:t>集</a:t>
              </a:r>
              <a:endParaRPr lang="zh-CN" altLang="en-US" sz="1800" b="1" dirty="0">
                <a:solidFill>
                  <a:srgbClr val="4BA77B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2245851">
            <a:off x="6468607" y="473865"/>
            <a:ext cx="1421580" cy="4558864"/>
            <a:chOff x="5816596" y="1041010"/>
            <a:chExt cx="1116568" cy="3580721"/>
          </a:xfrm>
        </p:grpSpPr>
        <p:sp>
          <p:nvSpPr>
            <p:cNvPr id="49" name="圆角矩形 48"/>
            <p:cNvSpPr/>
            <p:nvPr/>
          </p:nvSpPr>
          <p:spPr>
            <a:xfrm>
              <a:off x="6194619" y="1041010"/>
              <a:ext cx="482113" cy="422032"/>
            </a:xfrm>
            <a:custGeom>
              <a:avLst/>
              <a:gdLst>
                <a:gd name="connsiteX0" fmla="*/ 0 w 482112"/>
                <a:gd name="connsiteY0" fmla="*/ 211016 h 422031"/>
                <a:gd name="connsiteX1" fmla="*/ 211016 w 482112"/>
                <a:gd name="connsiteY1" fmla="*/ 0 h 422031"/>
                <a:gd name="connsiteX2" fmla="*/ 271097 w 482112"/>
                <a:gd name="connsiteY2" fmla="*/ 0 h 422031"/>
                <a:gd name="connsiteX3" fmla="*/ 482113 w 482112"/>
                <a:gd name="connsiteY3" fmla="*/ 211016 h 422031"/>
                <a:gd name="connsiteX4" fmla="*/ 482112 w 482112"/>
                <a:gd name="connsiteY4" fmla="*/ 211016 h 422031"/>
                <a:gd name="connsiteX5" fmla="*/ 271096 w 482112"/>
                <a:gd name="connsiteY5" fmla="*/ 422032 h 422031"/>
                <a:gd name="connsiteX6" fmla="*/ 211016 w 482112"/>
                <a:gd name="connsiteY6" fmla="*/ 422031 h 422031"/>
                <a:gd name="connsiteX7" fmla="*/ 0 w 482112"/>
                <a:gd name="connsiteY7" fmla="*/ 211015 h 422031"/>
                <a:gd name="connsiteX8" fmla="*/ 0 w 482112"/>
                <a:gd name="connsiteY8" fmla="*/ 211016 h 422031"/>
                <a:gd name="connsiteX0-1" fmla="*/ 0 w 482113"/>
                <a:gd name="connsiteY0-2" fmla="*/ 211016 h 422032"/>
                <a:gd name="connsiteX1-3" fmla="*/ 211016 w 482113"/>
                <a:gd name="connsiteY1-4" fmla="*/ 0 h 422032"/>
                <a:gd name="connsiteX2-5" fmla="*/ 271097 w 482113"/>
                <a:gd name="connsiteY2-6" fmla="*/ 0 h 422032"/>
                <a:gd name="connsiteX3-7" fmla="*/ 482113 w 482113"/>
                <a:gd name="connsiteY3-8" fmla="*/ 211016 h 422032"/>
                <a:gd name="connsiteX4-9" fmla="*/ 482112 w 482113"/>
                <a:gd name="connsiteY4-10" fmla="*/ 211016 h 422032"/>
                <a:gd name="connsiteX5-11" fmla="*/ 431264 w 482113"/>
                <a:gd name="connsiteY5-12" fmla="*/ 337625 h 422032"/>
                <a:gd name="connsiteX6-13" fmla="*/ 271096 w 482113"/>
                <a:gd name="connsiteY6-14" fmla="*/ 422032 h 422032"/>
                <a:gd name="connsiteX7-15" fmla="*/ 211016 w 482113"/>
                <a:gd name="connsiteY7-16" fmla="*/ 422031 h 422032"/>
                <a:gd name="connsiteX8-17" fmla="*/ 0 w 482113"/>
                <a:gd name="connsiteY8-18" fmla="*/ 211015 h 422032"/>
                <a:gd name="connsiteX9" fmla="*/ 0 w 482113"/>
                <a:gd name="connsiteY9" fmla="*/ 211016 h 422032"/>
                <a:gd name="connsiteX0-19" fmla="*/ 0 w 482113"/>
                <a:gd name="connsiteY0-20" fmla="*/ 211016 h 422032"/>
                <a:gd name="connsiteX1-21" fmla="*/ 211016 w 482113"/>
                <a:gd name="connsiteY1-22" fmla="*/ 0 h 422032"/>
                <a:gd name="connsiteX2-23" fmla="*/ 271097 w 482113"/>
                <a:gd name="connsiteY2-24" fmla="*/ 0 h 422032"/>
                <a:gd name="connsiteX3-25" fmla="*/ 482113 w 482113"/>
                <a:gd name="connsiteY3-26" fmla="*/ 211016 h 422032"/>
                <a:gd name="connsiteX4-27" fmla="*/ 482112 w 482113"/>
                <a:gd name="connsiteY4-28" fmla="*/ 211016 h 422032"/>
                <a:gd name="connsiteX5-29" fmla="*/ 389061 w 482113"/>
                <a:gd name="connsiteY5-30" fmla="*/ 330591 h 422032"/>
                <a:gd name="connsiteX6-31" fmla="*/ 271096 w 482113"/>
                <a:gd name="connsiteY6-32" fmla="*/ 422032 h 422032"/>
                <a:gd name="connsiteX7-33" fmla="*/ 211016 w 482113"/>
                <a:gd name="connsiteY7-34" fmla="*/ 422031 h 422032"/>
                <a:gd name="connsiteX8-35" fmla="*/ 0 w 482113"/>
                <a:gd name="connsiteY8-36" fmla="*/ 211015 h 422032"/>
                <a:gd name="connsiteX9-37" fmla="*/ 0 w 482113"/>
                <a:gd name="connsiteY9-38" fmla="*/ 211016 h 422032"/>
                <a:gd name="connsiteX0-39" fmla="*/ 272 w 482385"/>
                <a:gd name="connsiteY0-40" fmla="*/ 211016 h 422032"/>
                <a:gd name="connsiteX1-41" fmla="*/ 211288 w 482385"/>
                <a:gd name="connsiteY1-42" fmla="*/ 0 h 422032"/>
                <a:gd name="connsiteX2-43" fmla="*/ 271369 w 482385"/>
                <a:gd name="connsiteY2-44" fmla="*/ 0 h 422032"/>
                <a:gd name="connsiteX3-45" fmla="*/ 482385 w 482385"/>
                <a:gd name="connsiteY3-46" fmla="*/ 211016 h 422032"/>
                <a:gd name="connsiteX4-47" fmla="*/ 482384 w 482385"/>
                <a:gd name="connsiteY4-48" fmla="*/ 211016 h 422032"/>
                <a:gd name="connsiteX5-49" fmla="*/ 389333 w 482385"/>
                <a:gd name="connsiteY5-50" fmla="*/ 330591 h 422032"/>
                <a:gd name="connsiteX6-51" fmla="*/ 271368 w 482385"/>
                <a:gd name="connsiteY6-52" fmla="*/ 422032 h 422032"/>
                <a:gd name="connsiteX7-53" fmla="*/ 211288 w 482385"/>
                <a:gd name="connsiteY7-54" fmla="*/ 422031 h 422032"/>
                <a:gd name="connsiteX8-55" fmla="*/ 23573 w 482385"/>
                <a:gd name="connsiteY8-56" fmla="*/ 295421 h 422032"/>
                <a:gd name="connsiteX9-57" fmla="*/ 272 w 482385"/>
                <a:gd name="connsiteY9-58" fmla="*/ 211015 h 422032"/>
                <a:gd name="connsiteX10" fmla="*/ 272 w 482385"/>
                <a:gd name="connsiteY10" fmla="*/ 211016 h 422032"/>
                <a:gd name="connsiteX0-59" fmla="*/ 0 w 482113"/>
                <a:gd name="connsiteY0-60" fmla="*/ 211016 h 422032"/>
                <a:gd name="connsiteX1-61" fmla="*/ 211016 w 482113"/>
                <a:gd name="connsiteY1-62" fmla="*/ 0 h 422032"/>
                <a:gd name="connsiteX2-63" fmla="*/ 271097 w 482113"/>
                <a:gd name="connsiteY2-64" fmla="*/ 0 h 422032"/>
                <a:gd name="connsiteX3-65" fmla="*/ 482113 w 482113"/>
                <a:gd name="connsiteY3-66" fmla="*/ 211016 h 422032"/>
                <a:gd name="connsiteX4-67" fmla="*/ 482112 w 482113"/>
                <a:gd name="connsiteY4-68" fmla="*/ 211016 h 422032"/>
                <a:gd name="connsiteX5-69" fmla="*/ 389061 w 482113"/>
                <a:gd name="connsiteY5-70" fmla="*/ 330591 h 422032"/>
                <a:gd name="connsiteX6-71" fmla="*/ 271096 w 482113"/>
                <a:gd name="connsiteY6-72" fmla="*/ 422032 h 422032"/>
                <a:gd name="connsiteX7-73" fmla="*/ 211016 w 482113"/>
                <a:gd name="connsiteY7-74" fmla="*/ 422031 h 422032"/>
                <a:gd name="connsiteX8-75" fmla="*/ 100673 w 482113"/>
                <a:gd name="connsiteY8-76" fmla="*/ 288387 h 422032"/>
                <a:gd name="connsiteX9-77" fmla="*/ 0 w 482113"/>
                <a:gd name="connsiteY9-78" fmla="*/ 211015 h 422032"/>
                <a:gd name="connsiteX10-79" fmla="*/ 0 w 482113"/>
                <a:gd name="connsiteY10-80" fmla="*/ 211016 h 422032"/>
                <a:gd name="connsiteX0-81" fmla="*/ 0 w 482113"/>
                <a:gd name="connsiteY0-82" fmla="*/ 211016 h 422032"/>
                <a:gd name="connsiteX1-83" fmla="*/ 211016 w 482113"/>
                <a:gd name="connsiteY1-84" fmla="*/ 0 h 422032"/>
                <a:gd name="connsiteX2-85" fmla="*/ 271097 w 482113"/>
                <a:gd name="connsiteY2-86" fmla="*/ 0 h 422032"/>
                <a:gd name="connsiteX3-87" fmla="*/ 482113 w 482113"/>
                <a:gd name="connsiteY3-88" fmla="*/ 211016 h 422032"/>
                <a:gd name="connsiteX4-89" fmla="*/ 461010 w 482113"/>
                <a:gd name="connsiteY4-90" fmla="*/ 218050 h 422032"/>
                <a:gd name="connsiteX5-91" fmla="*/ 389061 w 482113"/>
                <a:gd name="connsiteY5-92" fmla="*/ 330591 h 422032"/>
                <a:gd name="connsiteX6-93" fmla="*/ 271096 w 482113"/>
                <a:gd name="connsiteY6-94" fmla="*/ 422032 h 422032"/>
                <a:gd name="connsiteX7-95" fmla="*/ 211016 w 482113"/>
                <a:gd name="connsiteY7-96" fmla="*/ 422031 h 422032"/>
                <a:gd name="connsiteX8-97" fmla="*/ 100673 w 482113"/>
                <a:gd name="connsiteY8-98" fmla="*/ 288387 h 422032"/>
                <a:gd name="connsiteX9-99" fmla="*/ 0 w 482113"/>
                <a:gd name="connsiteY9-100" fmla="*/ 211015 h 422032"/>
                <a:gd name="connsiteX10-101" fmla="*/ 0 w 482113"/>
                <a:gd name="connsiteY10-102" fmla="*/ 211016 h 422032"/>
                <a:gd name="connsiteX0-103" fmla="*/ 7033 w 482113"/>
                <a:gd name="connsiteY0-104" fmla="*/ 203983 h 422032"/>
                <a:gd name="connsiteX1-105" fmla="*/ 211016 w 482113"/>
                <a:gd name="connsiteY1-106" fmla="*/ 0 h 422032"/>
                <a:gd name="connsiteX2-107" fmla="*/ 271097 w 482113"/>
                <a:gd name="connsiteY2-108" fmla="*/ 0 h 422032"/>
                <a:gd name="connsiteX3-109" fmla="*/ 482113 w 482113"/>
                <a:gd name="connsiteY3-110" fmla="*/ 211016 h 422032"/>
                <a:gd name="connsiteX4-111" fmla="*/ 461010 w 482113"/>
                <a:gd name="connsiteY4-112" fmla="*/ 218050 h 422032"/>
                <a:gd name="connsiteX5-113" fmla="*/ 389061 w 482113"/>
                <a:gd name="connsiteY5-114" fmla="*/ 330591 h 422032"/>
                <a:gd name="connsiteX6-115" fmla="*/ 271096 w 482113"/>
                <a:gd name="connsiteY6-116" fmla="*/ 422032 h 422032"/>
                <a:gd name="connsiteX7-117" fmla="*/ 211016 w 482113"/>
                <a:gd name="connsiteY7-118" fmla="*/ 422031 h 422032"/>
                <a:gd name="connsiteX8-119" fmla="*/ 100673 w 482113"/>
                <a:gd name="connsiteY8-120" fmla="*/ 288387 h 422032"/>
                <a:gd name="connsiteX9-121" fmla="*/ 0 w 482113"/>
                <a:gd name="connsiteY9-122" fmla="*/ 211015 h 422032"/>
                <a:gd name="connsiteX10-123" fmla="*/ 7033 w 482113"/>
                <a:gd name="connsiteY10-124" fmla="*/ 203983 h 4220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</a:cxnLst>
              <a:rect l="l" t="t" r="r" b="b"/>
              <a:pathLst>
                <a:path w="482113" h="422032">
                  <a:moveTo>
                    <a:pt x="7033" y="203983"/>
                  </a:moveTo>
                  <a:cubicBezTo>
                    <a:pt x="7033" y="87442"/>
                    <a:pt x="94475" y="0"/>
                    <a:pt x="211016" y="0"/>
                  </a:cubicBezTo>
                  <a:lnTo>
                    <a:pt x="271097" y="0"/>
                  </a:lnTo>
                  <a:cubicBezTo>
                    <a:pt x="387638" y="0"/>
                    <a:pt x="482113" y="94475"/>
                    <a:pt x="482113" y="211016"/>
                  </a:cubicBezTo>
                  <a:lnTo>
                    <a:pt x="461010" y="218050"/>
                  </a:lnTo>
                  <a:cubicBezTo>
                    <a:pt x="452535" y="239151"/>
                    <a:pt x="424230" y="295422"/>
                    <a:pt x="389061" y="330591"/>
                  </a:cubicBezTo>
                  <a:cubicBezTo>
                    <a:pt x="353892" y="365760"/>
                    <a:pt x="307804" y="407964"/>
                    <a:pt x="271096" y="422032"/>
                  </a:cubicBezTo>
                  <a:lnTo>
                    <a:pt x="211016" y="422031"/>
                  </a:lnTo>
                  <a:cubicBezTo>
                    <a:pt x="169717" y="400929"/>
                    <a:pt x="135842" y="323556"/>
                    <a:pt x="100673" y="288387"/>
                  </a:cubicBezTo>
                  <a:cubicBezTo>
                    <a:pt x="65504" y="253218"/>
                    <a:pt x="3884" y="225083"/>
                    <a:pt x="0" y="211015"/>
                  </a:cubicBezTo>
                  <a:lnTo>
                    <a:pt x="7033" y="203983"/>
                  </a:ln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6059509" y="4196727"/>
              <a:ext cx="617222" cy="42500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816596" y="3642936"/>
              <a:ext cx="1116568" cy="714778"/>
            </a:xfrm>
            <a:custGeom>
              <a:avLst/>
              <a:gdLst>
                <a:gd name="connsiteX0" fmla="*/ 0 w 1130635"/>
                <a:gd name="connsiteY0" fmla="*/ 0 h 456996"/>
                <a:gd name="connsiteX1" fmla="*/ 1130635 w 1130635"/>
                <a:gd name="connsiteY1" fmla="*/ 0 h 456996"/>
                <a:gd name="connsiteX2" fmla="*/ 1130635 w 1130635"/>
                <a:gd name="connsiteY2" fmla="*/ 456996 h 456996"/>
                <a:gd name="connsiteX3" fmla="*/ 0 w 1130635"/>
                <a:gd name="connsiteY3" fmla="*/ 456996 h 456996"/>
                <a:gd name="connsiteX4" fmla="*/ 0 w 1130635"/>
                <a:gd name="connsiteY4" fmla="*/ 0 h 456996"/>
                <a:gd name="connsiteX0-1" fmla="*/ 0 w 1130635"/>
                <a:gd name="connsiteY0-2" fmla="*/ 204 h 457200"/>
                <a:gd name="connsiteX1-3" fmla="*/ 565480 w 1130635"/>
                <a:gd name="connsiteY1-4" fmla="*/ 0 h 457200"/>
                <a:gd name="connsiteX2-5" fmla="*/ 1130635 w 1130635"/>
                <a:gd name="connsiteY2-6" fmla="*/ 204 h 457200"/>
                <a:gd name="connsiteX3-7" fmla="*/ 1130635 w 1130635"/>
                <a:gd name="connsiteY3-8" fmla="*/ 457200 h 457200"/>
                <a:gd name="connsiteX4-9" fmla="*/ 0 w 1130635"/>
                <a:gd name="connsiteY4-10" fmla="*/ 457200 h 457200"/>
                <a:gd name="connsiteX5" fmla="*/ 0 w 1130635"/>
                <a:gd name="connsiteY5" fmla="*/ 204 h 457200"/>
                <a:gd name="connsiteX0-11" fmla="*/ 0 w 1130635"/>
                <a:gd name="connsiteY0-12" fmla="*/ 264221 h 721217"/>
                <a:gd name="connsiteX1-13" fmla="*/ 501086 w 1130635"/>
                <a:gd name="connsiteY1-14" fmla="*/ 0 h 721217"/>
                <a:gd name="connsiteX2-15" fmla="*/ 1130635 w 1130635"/>
                <a:gd name="connsiteY2-16" fmla="*/ 264221 h 721217"/>
                <a:gd name="connsiteX3-17" fmla="*/ 1130635 w 1130635"/>
                <a:gd name="connsiteY3-18" fmla="*/ 721217 h 721217"/>
                <a:gd name="connsiteX4-19" fmla="*/ 0 w 1130635"/>
                <a:gd name="connsiteY4-20" fmla="*/ 721217 h 721217"/>
                <a:gd name="connsiteX5-21" fmla="*/ 0 w 1130635"/>
                <a:gd name="connsiteY5-22" fmla="*/ 264221 h 721217"/>
                <a:gd name="connsiteX0-23" fmla="*/ 0 w 1130635"/>
                <a:gd name="connsiteY0-24" fmla="*/ 264221 h 721217"/>
                <a:gd name="connsiteX1-25" fmla="*/ 501086 w 1130635"/>
                <a:gd name="connsiteY1-26" fmla="*/ 0 h 721217"/>
                <a:gd name="connsiteX2-27" fmla="*/ 1130635 w 1130635"/>
                <a:gd name="connsiteY2-28" fmla="*/ 264221 h 721217"/>
                <a:gd name="connsiteX3-29" fmla="*/ 1130635 w 1130635"/>
                <a:gd name="connsiteY3-30" fmla="*/ 721217 h 721217"/>
                <a:gd name="connsiteX4-31" fmla="*/ 354169 w 1130635"/>
                <a:gd name="connsiteY4-32" fmla="*/ 714778 h 721217"/>
                <a:gd name="connsiteX5-33" fmla="*/ 0 w 1130635"/>
                <a:gd name="connsiteY5-34" fmla="*/ 264221 h 721217"/>
                <a:gd name="connsiteX0-35" fmla="*/ 0 w 1130635"/>
                <a:gd name="connsiteY0-36" fmla="*/ 264221 h 714778"/>
                <a:gd name="connsiteX1-37" fmla="*/ 501086 w 1130635"/>
                <a:gd name="connsiteY1-38" fmla="*/ 0 h 714778"/>
                <a:gd name="connsiteX2-39" fmla="*/ 1130635 w 1130635"/>
                <a:gd name="connsiteY2-40" fmla="*/ 264221 h 714778"/>
                <a:gd name="connsiteX3-41" fmla="*/ 757148 w 1130635"/>
                <a:gd name="connsiteY3-42" fmla="*/ 708338 h 714778"/>
                <a:gd name="connsiteX4-43" fmla="*/ 354169 w 1130635"/>
                <a:gd name="connsiteY4-44" fmla="*/ 714778 h 714778"/>
                <a:gd name="connsiteX5-45" fmla="*/ 0 w 1130635"/>
                <a:gd name="connsiteY5-46" fmla="*/ 264221 h 714778"/>
                <a:gd name="connsiteX0-47" fmla="*/ 0 w 1130635"/>
                <a:gd name="connsiteY0-48" fmla="*/ 264221 h 714778"/>
                <a:gd name="connsiteX1-49" fmla="*/ 501086 w 1130635"/>
                <a:gd name="connsiteY1-50" fmla="*/ 0 h 714778"/>
                <a:gd name="connsiteX2-51" fmla="*/ 984044 w 1130635"/>
                <a:gd name="connsiteY2-52" fmla="*/ 206063 h 714778"/>
                <a:gd name="connsiteX3-53" fmla="*/ 1130635 w 1130635"/>
                <a:gd name="connsiteY3-54" fmla="*/ 264221 h 714778"/>
                <a:gd name="connsiteX4-55" fmla="*/ 757148 w 1130635"/>
                <a:gd name="connsiteY4-56" fmla="*/ 708338 h 714778"/>
                <a:gd name="connsiteX5-57" fmla="*/ 354169 w 1130635"/>
                <a:gd name="connsiteY5-58" fmla="*/ 714778 h 714778"/>
                <a:gd name="connsiteX6" fmla="*/ 0 w 1130635"/>
                <a:gd name="connsiteY6" fmla="*/ 264221 h 714778"/>
                <a:gd name="connsiteX0-59" fmla="*/ 0 w 1130635"/>
                <a:gd name="connsiteY0-60" fmla="*/ 264221 h 714778"/>
                <a:gd name="connsiteX1-61" fmla="*/ 501086 w 1130635"/>
                <a:gd name="connsiteY1-62" fmla="*/ 0 h 714778"/>
                <a:gd name="connsiteX2-63" fmla="*/ 1035559 w 1130635"/>
                <a:gd name="connsiteY2-64" fmla="*/ 83714 h 714778"/>
                <a:gd name="connsiteX3-65" fmla="*/ 1130635 w 1130635"/>
                <a:gd name="connsiteY3-66" fmla="*/ 264221 h 714778"/>
                <a:gd name="connsiteX4-67" fmla="*/ 757148 w 1130635"/>
                <a:gd name="connsiteY4-68" fmla="*/ 708338 h 714778"/>
                <a:gd name="connsiteX5-69" fmla="*/ 354169 w 1130635"/>
                <a:gd name="connsiteY5-70" fmla="*/ 714778 h 714778"/>
                <a:gd name="connsiteX6-71" fmla="*/ 0 w 1130635"/>
                <a:gd name="connsiteY6-72" fmla="*/ 264221 h 714778"/>
                <a:gd name="connsiteX0-73" fmla="*/ 0 w 1130635"/>
                <a:gd name="connsiteY0-74" fmla="*/ 264221 h 714778"/>
                <a:gd name="connsiteX1-75" fmla="*/ 179114 w 1130635"/>
                <a:gd name="connsiteY1-76" fmla="*/ 154548 h 714778"/>
                <a:gd name="connsiteX2-77" fmla="*/ 501086 w 1130635"/>
                <a:gd name="connsiteY2-78" fmla="*/ 0 h 714778"/>
                <a:gd name="connsiteX3-79" fmla="*/ 1035559 w 1130635"/>
                <a:gd name="connsiteY3-80" fmla="*/ 83714 h 714778"/>
                <a:gd name="connsiteX4-81" fmla="*/ 1130635 w 1130635"/>
                <a:gd name="connsiteY4-82" fmla="*/ 264221 h 714778"/>
                <a:gd name="connsiteX5-83" fmla="*/ 757148 w 1130635"/>
                <a:gd name="connsiteY5-84" fmla="*/ 708338 h 714778"/>
                <a:gd name="connsiteX6-85" fmla="*/ 354169 w 1130635"/>
                <a:gd name="connsiteY6-86" fmla="*/ 714778 h 714778"/>
                <a:gd name="connsiteX7" fmla="*/ 0 w 1130635"/>
                <a:gd name="connsiteY7" fmla="*/ 264221 h 714778"/>
                <a:gd name="connsiteX0-87" fmla="*/ 0 w 1130635"/>
                <a:gd name="connsiteY0-88" fmla="*/ 264221 h 714778"/>
                <a:gd name="connsiteX1-89" fmla="*/ 82523 w 1130635"/>
                <a:gd name="connsiteY1-90" fmla="*/ 83714 h 714778"/>
                <a:gd name="connsiteX2-91" fmla="*/ 501086 w 1130635"/>
                <a:gd name="connsiteY2-92" fmla="*/ 0 h 714778"/>
                <a:gd name="connsiteX3-93" fmla="*/ 1035559 w 1130635"/>
                <a:gd name="connsiteY3-94" fmla="*/ 83714 h 714778"/>
                <a:gd name="connsiteX4-95" fmla="*/ 1130635 w 1130635"/>
                <a:gd name="connsiteY4-96" fmla="*/ 264221 h 714778"/>
                <a:gd name="connsiteX5-97" fmla="*/ 757148 w 1130635"/>
                <a:gd name="connsiteY5-98" fmla="*/ 708338 h 714778"/>
                <a:gd name="connsiteX6-99" fmla="*/ 354169 w 1130635"/>
                <a:gd name="connsiteY6-100" fmla="*/ 714778 h 714778"/>
                <a:gd name="connsiteX7-101" fmla="*/ 0 w 1130635"/>
                <a:gd name="connsiteY7-102" fmla="*/ 264221 h 714778"/>
                <a:gd name="connsiteX0-103" fmla="*/ 0 w 1137074"/>
                <a:gd name="connsiteY0-104" fmla="*/ 264221 h 714778"/>
                <a:gd name="connsiteX1-105" fmla="*/ 82523 w 1137074"/>
                <a:gd name="connsiteY1-106" fmla="*/ 83714 h 714778"/>
                <a:gd name="connsiteX2-107" fmla="*/ 501086 w 1137074"/>
                <a:gd name="connsiteY2-108" fmla="*/ 0 h 714778"/>
                <a:gd name="connsiteX3-109" fmla="*/ 1035559 w 1137074"/>
                <a:gd name="connsiteY3-110" fmla="*/ 83714 h 714778"/>
                <a:gd name="connsiteX4-111" fmla="*/ 1137074 w 1137074"/>
                <a:gd name="connsiteY4-112" fmla="*/ 257782 h 714778"/>
                <a:gd name="connsiteX5-113" fmla="*/ 757148 w 1137074"/>
                <a:gd name="connsiteY5-114" fmla="*/ 708338 h 714778"/>
                <a:gd name="connsiteX6-115" fmla="*/ 354169 w 1137074"/>
                <a:gd name="connsiteY6-116" fmla="*/ 714778 h 714778"/>
                <a:gd name="connsiteX7-117" fmla="*/ 0 w 1137074"/>
                <a:gd name="connsiteY7-118" fmla="*/ 264221 h 7147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  <a:cxn ang="0">
                  <a:pos x="connsiteX7-101" y="connsiteY7-102"/>
                </a:cxn>
              </a:cxnLst>
              <a:rect l="l" t="t" r="r" b="b"/>
              <a:pathLst>
                <a:path w="1137074" h="714778">
                  <a:moveTo>
                    <a:pt x="0" y="264221"/>
                  </a:moveTo>
                  <a:lnTo>
                    <a:pt x="82523" y="83714"/>
                  </a:lnTo>
                  <a:lnTo>
                    <a:pt x="501086" y="0"/>
                  </a:lnTo>
                  <a:lnTo>
                    <a:pt x="1035559" y="83714"/>
                  </a:lnTo>
                  <a:lnTo>
                    <a:pt x="1137074" y="257782"/>
                  </a:lnTo>
                  <a:lnTo>
                    <a:pt x="757148" y="708338"/>
                  </a:lnTo>
                  <a:lnTo>
                    <a:pt x="354169" y="714778"/>
                  </a:lnTo>
                  <a:lnTo>
                    <a:pt x="0" y="264221"/>
                  </a:lnTo>
                  <a:close/>
                </a:path>
              </a:pathLst>
            </a:custGeom>
            <a:gradFill flip="none" rotWithShape="1">
              <a:gsLst>
                <a:gs pos="93793">
                  <a:srgbClr val="E9C58D"/>
                </a:gs>
                <a:gs pos="25000">
                  <a:schemeClr val="accent2">
                    <a:lumMod val="20000"/>
                    <a:lumOff val="80000"/>
                  </a:schemeClr>
                </a:gs>
                <a:gs pos="69000">
                  <a:srgbClr val="F8DDB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816596" y="1196830"/>
              <a:ext cx="527697" cy="2717031"/>
            </a:xfrm>
            <a:custGeom>
              <a:avLst/>
              <a:gdLst>
                <a:gd name="connsiteX0" fmla="*/ 527697 w 527697"/>
                <a:gd name="connsiteY0" fmla="*/ 0 h 2717031"/>
                <a:gd name="connsiteX1" fmla="*/ 419507 w 527697"/>
                <a:gd name="connsiteY1" fmla="*/ 2656011 h 2717031"/>
                <a:gd name="connsiteX2" fmla="*/ 414524 w 527697"/>
                <a:gd name="connsiteY2" fmla="*/ 2650163 h 2717031"/>
                <a:gd name="connsiteX3" fmla="*/ 131814 w 527697"/>
                <a:gd name="connsiteY3" fmla="*/ 2601109 h 2717031"/>
                <a:gd name="connsiteX4" fmla="*/ 11649 w 527697"/>
                <a:gd name="connsiteY4" fmla="*/ 2696568 h 2717031"/>
                <a:gd name="connsiteX5" fmla="*/ 0 w 527697"/>
                <a:gd name="connsiteY5" fmla="*/ 2717031 h 2717031"/>
                <a:gd name="connsiteX6" fmla="*/ 388995 w 527697"/>
                <a:gd name="connsiteY6" fmla="*/ 31284 h 2717031"/>
                <a:gd name="connsiteX7" fmla="*/ 442820 w 527697"/>
                <a:gd name="connsiteY7" fmla="*/ 11565 h 271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7697" h="2717031">
                  <a:moveTo>
                    <a:pt x="527697" y="0"/>
                  </a:moveTo>
                  <a:lnTo>
                    <a:pt x="419507" y="2656011"/>
                  </a:lnTo>
                  <a:lnTo>
                    <a:pt x="414524" y="2650163"/>
                  </a:lnTo>
                  <a:cubicBezTo>
                    <a:pt x="343432" y="2582338"/>
                    <a:pt x="232846" y="2559654"/>
                    <a:pt x="131814" y="2601109"/>
                  </a:cubicBezTo>
                  <a:cubicBezTo>
                    <a:pt x="81298" y="2621836"/>
                    <a:pt x="40344" y="2655655"/>
                    <a:pt x="11649" y="2696568"/>
                  </a:cubicBezTo>
                  <a:lnTo>
                    <a:pt x="0" y="2717031"/>
                  </a:lnTo>
                  <a:lnTo>
                    <a:pt x="388995" y="31284"/>
                  </a:lnTo>
                  <a:lnTo>
                    <a:pt x="442820" y="11565"/>
                  </a:lnTo>
                  <a:close/>
                </a:path>
              </a:pathLst>
            </a:custGeom>
            <a:solidFill>
              <a:srgbClr val="368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234295" y="1187807"/>
              <a:ext cx="371671" cy="2676059"/>
            </a:xfrm>
            <a:custGeom>
              <a:avLst/>
              <a:gdLst>
                <a:gd name="connsiteX0" fmla="*/ 169174 w 371671"/>
                <a:gd name="connsiteY0" fmla="*/ 0 h 2676059"/>
                <a:gd name="connsiteX1" fmla="*/ 266181 w 371671"/>
                <a:gd name="connsiteY1" fmla="*/ 8248 h 2676059"/>
                <a:gd name="connsiteX2" fmla="*/ 279947 w 371671"/>
                <a:gd name="connsiteY2" fmla="*/ 11904 h 2676059"/>
                <a:gd name="connsiteX3" fmla="*/ 371671 w 371671"/>
                <a:gd name="connsiteY3" fmla="*/ 2652042 h 2676059"/>
                <a:gd name="connsiteX4" fmla="*/ 319114 w 371671"/>
                <a:gd name="connsiteY4" fmla="*/ 2610168 h 2676059"/>
                <a:gd name="connsiteX5" fmla="*/ 218046 w 371671"/>
                <a:gd name="connsiteY5" fmla="*/ 2581879 h 2676059"/>
                <a:gd name="connsiteX6" fmla="*/ 26285 w 371671"/>
                <a:gd name="connsiteY6" fmla="*/ 2647769 h 2676059"/>
                <a:gd name="connsiteX7" fmla="*/ 0 w 371671"/>
                <a:gd name="connsiteY7" fmla="*/ 2676059 h 2676059"/>
                <a:gd name="connsiteX8" fmla="*/ 92608 w 371671"/>
                <a:gd name="connsiteY8" fmla="*/ 10434 h 267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671" h="2676059">
                  <a:moveTo>
                    <a:pt x="169174" y="0"/>
                  </a:moveTo>
                  <a:cubicBezTo>
                    <a:pt x="202670" y="0"/>
                    <a:pt x="235175" y="2864"/>
                    <a:pt x="266181" y="8248"/>
                  </a:cubicBezTo>
                  <a:lnTo>
                    <a:pt x="279947" y="11904"/>
                  </a:lnTo>
                  <a:lnTo>
                    <a:pt x="371671" y="2652042"/>
                  </a:lnTo>
                  <a:lnTo>
                    <a:pt x="319114" y="2610168"/>
                  </a:lnTo>
                  <a:cubicBezTo>
                    <a:pt x="288545" y="2594353"/>
                    <a:pt x="254418" y="2584409"/>
                    <a:pt x="218046" y="2581879"/>
                  </a:cubicBezTo>
                  <a:cubicBezTo>
                    <a:pt x="145301" y="2576818"/>
                    <a:pt x="77346" y="2602369"/>
                    <a:pt x="26285" y="2647769"/>
                  </a:cubicBezTo>
                  <a:lnTo>
                    <a:pt x="0" y="2676059"/>
                  </a:lnTo>
                  <a:lnTo>
                    <a:pt x="92608" y="10434"/>
                  </a:lnTo>
                  <a:close/>
                </a:path>
              </a:pathLst>
            </a:custGeom>
            <a:solidFill>
              <a:srgbClr val="4BA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06596" y="1199548"/>
              <a:ext cx="426567" cy="2695845"/>
            </a:xfrm>
            <a:custGeom>
              <a:avLst/>
              <a:gdLst>
                <a:gd name="connsiteX0" fmla="*/ 0 w 426567"/>
                <a:gd name="connsiteY0" fmla="*/ 0 h 2695845"/>
                <a:gd name="connsiteX1" fmla="*/ 74859 w 426567"/>
                <a:gd name="connsiteY1" fmla="*/ 19880 h 2695845"/>
                <a:gd name="connsiteX2" fmla="*/ 150829 w 426567"/>
                <a:gd name="connsiteY2" fmla="*/ 56319 h 2695845"/>
                <a:gd name="connsiteX3" fmla="*/ 159734 w 426567"/>
                <a:gd name="connsiteY3" fmla="*/ 63261 h 2695845"/>
                <a:gd name="connsiteX4" fmla="*/ 426567 w 426567"/>
                <a:gd name="connsiteY4" fmla="*/ 2695845 h 2695845"/>
                <a:gd name="connsiteX5" fmla="*/ 402045 w 426567"/>
                <a:gd name="connsiteY5" fmla="*/ 2671927 h 2695845"/>
                <a:gd name="connsiteX6" fmla="*/ 313226 w 426567"/>
                <a:gd name="connsiteY6" fmla="*/ 2622411 h 2695845"/>
                <a:gd name="connsiteX7" fmla="*/ 120053 w 426567"/>
                <a:gd name="connsiteY7" fmla="*/ 2623278 h 2695845"/>
                <a:gd name="connsiteX8" fmla="*/ 94053 w 426567"/>
                <a:gd name="connsiteY8" fmla="*/ 2639863 h 269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567" h="2695845">
                  <a:moveTo>
                    <a:pt x="0" y="0"/>
                  </a:moveTo>
                  <a:lnTo>
                    <a:pt x="74859" y="19880"/>
                  </a:lnTo>
                  <a:cubicBezTo>
                    <a:pt x="102359" y="29963"/>
                    <a:pt x="127851" y="42224"/>
                    <a:pt x="150829" y="56319"/>
                  </a:cubicBezTo>
                  <a:lnTo>
                    <a:pt x="159734" y="63261"/>
                  </a:lnTo>
                  <a:lnTo>
                    <a:pt x="426567" y="2695845"/>
                  </a:lnTo>
                  <a:lnTo>
                    <a:pt x="402045" y="2671927"/>
                  </a:lnTo>
                  <a:cubicBezTo>
                    <a:pt x="376678" y="2651194"/>
                    <a:pt x="346768" y="2634164"/>
                    <a:pt x="313226" y="2622411"/>
                  </a:cubicBezTo>
                  <a:cubicBezTo>
                    <a:pt x="246143" y="2598905"/>
                    <a:pt x="177234" y="2600957"/>
                    <a:pt x="120053" y="2623278"/>
                  </a:cubicBezTo>
                  <a:lnTo>
                    <a:pt x="94053" y="2639863"/>
                  </a:lnTo>
                  <a:close/>
                </a:path>
              </a:pathLst>
            </a:custGeom>
            <a:solidFill>
              <a:srgbClr val="4EA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194619" y="1143425"/>
              <a:ext cx="482112" cy="122007"/>
            </a:xfrm>
            <a:custGeom>
              <a:avLst/>
              <a:gdLst>
                <a:gd name="connsiteX0" fmla="*/ 208273 w 482112"/>
                <a:gd name="connsiteY0" fmla="*/ 0 h 122007"/>
                <a:gd name="connsiteX1" fmla="*/ 469263 w 482112"/>
                <a:gd name="connsiteY1" fmla="*/ 68060 h 122007"/>
                <a:gd name="connsiteX2" fmla="*/ 477021 w 482112"/>
                <a:gd name="connsiteY2" fmla="*/ 74107 h 122007"/>
                <a:gd name="connsiteX3" fmla="*/ 482112 w 482112"/>
                <a:gd name="connsiteY3" fmla="*/ 122007 h 122007"/>
                <a:gd name="connsiteX4" fmla="*/ 469841 w 482112"/>
                <a:gd name="connsiteY4" fmla="*/ 112442 h 122007"/>
                <a:gd name="connsiteX5" fmla="*/ 208851 w 482112"/>
                <a:gd name="connsiteY5" fmla="*/ 44382 h 122007"/>
                <a:gd name="connsiteX6" fmla="*/ 57763 w 482112"/>
                <a:gd name="connsiteY6" fmla="*/ 64970 h 122007"/>
                <a:gd name="connsiteX7" fmla="*/ 0 w 482112"/>
                <a:gd name="connsiteY7" fmla="*/ 86132 h 122007"/>
                <a:gd name="connsiteX8" fmla="*/ 6120 w 482112"/>
                <a:gd name="connsiteY8" fmla="*/ 39296 h 122007"/>
                <a:gd name="connsiteX9" fmla="*/ 57185 w 482112"/>
                <a:gd name="connsiteY9" fmla="*/ 20588 h 122007"/>
                <a:gd name="connsiteX10" fmla="*/ 208273 w 482112"/>
                <a:gd name="connsiteY10" fmla="*/ 0 h 12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112" h="122007">
                  <a:moveTo>
                    <a:pt x="208273" y="0"/>
                  </a:moveTo>
                  <a:cubicBezTo>
                    <a:pt x="308761" y="0"/>
                    <a:pt x="400331" y="25773"/>
                    <a:pt x="469263" y="68060"/>
                  </a:cubicBezTo>
                  <a:lnTo>
                    <a:pt x="477021" y="74107"/>
                  </a:lnTo>
                  <a:lnTo>
                    <a:pt x="482112" y="122007"/>
                  </a:lnTo>
                  <a:lnTo>
                    <a:pt x="469841" y="112442"/>
                  </a:lnTo>
                  <a:cubicBezTo>
                    <a:pt x="400909" y="70155"/>
                    <a:pt x="309339" y="44382"/>
                    <a:pt x="208851" y="44382"/>
                  </a:cubicBezTo>
                  <a:cubicBezTo>
                    <a:pt x="155258" y="44382"/>
                    <a:pt x="104201" y="51713"/>
                    <a:pt x="57763" y="64970"/>
                  </a:cubicBezTo>
                  <a:lnTo>
                    <a:pt x="0" y="86132"/>
                  </a:lnTo>
                  <a:lnTo>
                    <a:pt x="6120" y="39296"/>
                  </a:lnTo>
                  <a:lnTo>
                    <a:pt x="57185" y="20588"/>
                  </a:lnTo>
                  <a:cubicBezTo>
                    <a:pt x="103623" y="7331"/>
                    <a:pt x="154680" y="0"/>
                    <a:pt x="20827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9465732">
              <a:off x="6229850" y="4320566"/>
              <a:ext cx="138094" cy="296229"/>
            </a:xfrm>
            <a:custGeom>
              <a:avLst/>
              <a:gdLst>
                <a:gd name="connsiteX0" fmla="*/ 138094 w 138094"/>
                <a:gd name="connsiteY0" fmla="*/ 296229 h 296229"/>
                <a:gd name="connsiteX1" fmla="*/ 0 w 138094"/>
                <a:gd name="connsiteY1" fmla="*/ 239767 h 296229"/>
                <a:gd name="connsiteX2" fmla="*/ 61774 w 138094"/>
                <a:gd name="connsiteY2" fmla="*/ 0 h 29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094" h="296229">
                  <a:moveTo>
                    <a:pt x="138094" y="296229"/>
                  </a:moveTo>
                  <a:lnTo>
                    <a:pt x="0" y="239767"/>
                  </a:lnTo>
                  <a:lnTo>
                    <a:pt x="61774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1769152" y="4421696"/>
            <a:ext cx="4008329" cy="255172"/>
          </a:xfrm>
          <a:custGeom>
            <a:avLst/>
            <a:gdLst>
              <a:gd name="connsiteX0" fmla="*/ 0 w 4008329"/>
              <a:gd name="connsiteY0" fmla="*/ 702400 h 778509"/>
              <a:gd name="connsiteX1" fmla="*/ 400833 w 4008329"/>
              <a:gd name="connsiteY1" fmla="*/ 25995 h 778509"/>
              <a:gd name="connsiteX2" fmla="*/ 1014608 w 4008329"/>
              <a:gd name="connsiteY2" fmla="*/ 201359 h 778509"/>
              <a:gd name="connsiteX3" fmla="*/ 1352811 w 4008329"/>
              <a:gd name="connsiteY3" fmla="*/ 777556 h 778509"/>
              <a:gd name="connsiteX4" fmla="*/ 1979112 w 4008329"/>
              <a:gd name="connsiteY4" fmla="*/ 51047 h 778509"/>
              <a:gd name="connsiteX5" fmla="*/ 2630466 w 4008329"/>
              <a:gd name="connsiteY5" fmla="*/ 752504 h 778509"/>
              <a:gd name="connsiteX6" fmla="*/ 3419606 w 4008329"/>
              <a:gd name="connsiteY6" fmla="*/ 238937 h 778509"/>
              <a:gd name="connsiteX7" fmla="*/ 4008329 w 4008329"/>
              <a:gd name="connsiteY7" fmla="*/ 364197 h 77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8329" h="778509">
                <a:moveTo>
                  <a:pt x="0" y="702400"/>
                </a:moveTo>
                <a:cubicBezTo>
                  <a:pt x="115866" y="405951"/>
                  <a:pt x="231732" y="109502"/>
                  <a:pt x="400833" y="25995"/>
                </a:cubicBezTo>
                <a:cubicBezTo>
                  <a:pt x="569934" y="-57512"/>
                  <a:pt x="855945" y="76099"/>
                  <a:pt x="1014608" y="201359"/>
                </a:cubicBezTo>
                <a:cubicBezTo>
                  <a:pt x="1173271" y="326619"/>
                  <a:pt x="1192060" y="802608"/>
                  <a:pt x="1352811" y="777556"/>
                </a:cubicBezTo>
                <a:cubicBezTo>
                  <a:pt x="1513562" y="752504"/>
                  <a:pt x="1766170" y="55222"/>
                  <a:pt x="1979112" y="51047"/>
                </a:cubicBezTo>
                <a:cubicBezTo>
                  <a:pt x="2192054" y="46872"/>
                  <a:pt x="2390384" y="721189"/>
                  <a:pt x="2630466" y="752504"/>
                </a:cubicBezTo>
                <a:cubicBezTo>
                  <a:pt x="2870548" y="783819"/>
                  <a:pt x="3189962" y="303655"/>
                  <a:pt x="3419606" y="238937"/>
                </a:cubicBezTo>
                <a:cubicBezTo>
                  <a:pt x="3649250" y="174219"/>
                  <a:pt x="3828789" y="269208"/>
                  <a:pt x="4008329" y="364197"/>
                </a:cubicBezTo>
              </a:path>
            </a:pathLst>
          </a:custGeom>
          <a:noFill/>
          <a:ln w="31750">
            <a:gradFill flip="none" rotWithShape="1">
              <a:gsLst>
                <a:gs pos="90000">
                  <a:schemeClr val="tx1">
                    <a:lumMod val="65000"/>
                    <a:lumOff val="35000"/>
                  </a:schemeClr>
                </a:gs>
                <a:gs pos="2069">
                  <a:schemeClr val="tx1">
                    <a:lumMod val="75000"/>
                    <a:lumOff val="25000"/>
                    <a:alpha val="19000"/>
                  </a:schemeClr>
                </a:gs>
                <a:gs pos="15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/>
          <a:srcRect t="1436" r="614"/>
          <a:stretch>
            <a:fillRect/>
          </a:stretch>
        </p:blipFill>
        <p:spPr>
          <a:xfrm>
            <a:off x="488950" y="1323975"/>
            <a:ext cx="5038725" cy="2572385"/>
          </a:xfrm>
          <a:prstGeom prst="rect">
            <a:avLst/>
          </a:prstGeom>
        </p:spPr>
      </p:pic>
    </p:spTree>
  </p:cSld>
  <p:clrMapOvr>
    <a:masterClrMapping/>
  </p:clrMapOvr>
  <p:transition spd="slow">
    <p:cover dir="l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de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de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29024" y="1285359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4BA77B"/>
                    </a:gs>
                    <a:gs pos="100000">
                      <a:srgbClr val="368882"/>
                    </a:gs>
                  </a:gsLst>
                  <a:lin ang="8100000" scaled="1"/>
                  <a:tileRect/>
                </a:gradFill>
              </a:rPr>
              <a:t>03</a:t>
            </a:r>
            <a:endParaRPr lang="zh-CN" altLang="en-US" sz="5400" b="1" dirty="0">
              <a:gradFill flip="none" rotWithShape="1">
                <a:gsLst>
                  <a:gs pos="0">
                    <a:srgbClr val="4BA77B"/>
                  </a:gs>
                  <a:gs pos="100000">
                    <a:srgbClr val="368882"/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1283" y="220847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BA77B"/>
                </a:solidFill>
                <a:ea typeface="微软雅黑" panose="020B0503020204020204" pitchFamily="34" charset="-122"/>
              </a:rPr>
              <a:t>词频统计</a:t>
            </a:r>
            <a:endParaRPr lang="zh-CN" altLang="en-US" sz="2400" b="1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2625" y="3014345"/>
            <a:ext cx="2700655" cy="5537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200" dirty="0">
                <a:solidFill>
                  <a:srgbClr val="4BA7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对弹幕数据进行词频统计，</a:t>
            </a:r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通过</a:t>
            </a:r>
            <a:endParaRPr lang="zh-CN" altLang="en-US" sz="1200" dirty="0">
              <a:solidFill>
                <a:srgbClr val="4BA77B"/>
              </a:solidFill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200" dirty="0">
                <a:solidFill>
                  <a:srgbClr val="4BA77B"/>
                </a:solidFill>
                <a:ea typeface="微软雅黑" panose="020B0503020204020204" pitchFamily="34" charset="-122"/>
                <a:sym typeface="+mn-ea"/>
              </a:rPr>
              <a:t>词云、饼图、柱状图呈现结果</a:t>
            </a:r>
            <a:endParaRPr lang="zh-CN" altLang="en-US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  <a:p>
            <a:pPr algn="ctr"/>
            <a:endParaRPr lang="zh-CN" altLang="zh-CN" sz="1200" dirty="0">
              <a:solidFill>
                <a:srgbClr val="4BA77B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</p:bldLst>
  </p:timing>
</p:sld>
</file>

<file path=ppt/tags/tag1.xml><?xml version="1.0" encoding="utf-8"?>
<p:tagLst xmlns:p="http://schemas.openxmlformats.org/presentationml/2006/main">
  <p:tag name="COMMONDATA" val="eyJoZGlkIjoiNDYxMzJhOGY4YWJjNTAxOTEwNWJjN2UzZTU2OGQzNDYifQ=="/>
  <p:tag name="KSO_WPP_MARK_KEY" val="98eae838-680e-4a21-9305-951aefbe9bac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1383</Words>
  <Application>WPS 演示</Application>
  <PresentationFormat>全屏显示(16:9)</PresentationFormat>
  <Paragraphs>176</Paragraphs>
  <Slides>16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Impact</vt:lpstr>
      <vt:lpstr>微软雅黑</vt:lpstr>
      <vt:lpstr>Calibri</vt:lpstr>
      <vt:lpstr>华文行楷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风范</cp:lastModifiedBy>
  <cp:revision>83</cp:revision>
  <dcterms:created xsi:type="dcterms:W3CDTF">2016-07-07T07:48:00Z</dcterms:created>
  <dcterms:modified xsi:type="dcterms:W3CDTF">2022-11-22T11:11:11Z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3C7A8D5AAB674587B809CEED0AB304B9</vt:lpwstr>
  </property>
  <property fmtid="{D5CDD505-2E9C-101B-9397-08002B2CF9AE}" pid="3" name="KSOProductBuildVer">
    <vt:lpwstr>2052-11.1.0.12763</vt:lpwstr>
  </property>
</Properties>
</file>